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58" r:id="rId3"/>
    <p:sldId id="259" r:id="rId4"/>
    <p:sldId id="26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B10"/>
    <a:srgbClr val="CC6600"/>
    <a:srgbClr val="CC3300"/>
    <a:srgbClr val="E66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238" autoAdjust="0"/>
  </p:normalViewPr>
  <p:slideViewPr>
    <p:cSldViewPr snapToGrid="0">
      <p:cViewPr varScale="1">
        <p:scale>
          <a:sx n="68" d="100"/>
          <a:sy n="68" d="100"/>
        </p:scale>
        <p:origin x="81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55E11-C0E3-4E80-895B-932C720FC0F9}"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www.ihsa.org</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7F9481-B393-44FF-B64F-97262F875032}" type="slidenum">
              <a:rPr lang="en-US" smtClean="0"/>
              <a:t>‹#›</a:t>
            </a:fld>
            <a:endParaRPr lang="en-US"/>
          </a:p>
        </p:txBody>
      </p:sp>
    </p:spTree>
    <p:extLst>
      <p:ext uri="{BB962C8B-B14F-4D97-AF65-F5344CB8AC3E}">
        <p14:creationId xmlns:p14="http://schemas.microsoft.com/office/powerpoint/2010/main" val="139415303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92060-B25B-4040-AA97-54E13A9964D5}"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www.ihsa.org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41B4A-3AC5-4F71-A213-958384F4C132}" type="slidenum">
              <a:rPr lang="en-US" smtClean="0"/>
              <a:t>‹#›</a:t>
            </a:fld>
            <a:endParaRPr lang="en-US"/>
          </a:p>
        </p:txBody>
      </p:sp>
    </p:spTree>
    <p:extLst>
      <p:ext uri="{BB962C8B-B14F-4D97-AF65-F5344CB8AC3E}">
        <p14:creationId xmlns:p14="http://schemas.microsoft.com/office/powerpoint/2010/main" val="140813648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Master">
    <p:spTree>
      <p:nvGrpSpPr>
        <p:cNvPr id="1" name="Shape 24"/>
        <p:cNvGrpSpPr/>
        <p:nvPr/>
      </p:nvGrpSpPr>
      <p:grpSpPr>
        <a:xfrm>
          <a:off x="0" y="0"/>
          <a:ext cx="0" cy="0"/>
          <a:chOff x="0" y="0"/>
          <a:chExt cx="0" cy="0"/>
        </a:xfrm>
      </p:grpSpPr>
      <p:pic>
        <p:nvPicPr>
          <p:cNvPr id="25" name="Shape 25"/>
          <p:cNvPicPr preferRelativeResize="0"/>
          <p:nvPr/>
        </p:nvPicPr>
        <p:blipFill>
          <a:blip r:embed="rId2"/>
          <a:stretch>
            <a:fillRect/>
          </a:stretch>
        </p:blipFill>
        <p:spPr>
          <a:xfrm>
            <a:off x="0" y="393895"/>
            <a:ext cx="12191999" cy="3671029"/>
          </a:xfrm>
          <a:prstGeom prst="rect">
            <a:avLst/>
          </a:prstGeom>
          <a:noFill/>
          <a:ln>
            <a:noFill/>
          </a:ln>
          <a:effectLst>
            <a:outerShdw blurRad="50800" dist="50800" dir="5400000" algn="ctr" rotWithShape="0">
              <a:srgbClr val="000000"/>
            </a:outerShdw>
          </a:effectLst>
        </p:spPr>
      </p:pic>
      <p:sp>
        <p:nvSpPr>
          <p:cNvPr id="26" name="Shape 26"/>
          <p:cNvSpPr/>
          <p:nvPr/>
        </p:nvSpPr>
        <p:spPr>
          <a:xfrm>
            <a:off x="0" y="2809876"/>
            <a:ext cx="12192000" cy="1609725"/>
          </a:xfrm>
          <a:prstGeom prst="rect">
            <a:avLst/>
          </a:prstGeom>
          <a:solidFill>
            <a:schemeClr val="dk1">
              <a:alpha val="93725"/>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p:nvPr userDrawn="1"/>
        </p:nvSpPr>
        <p:spPr>
          <a:xfrm>
            <a:off x="2602523" y="4416426"/>
            <a:ext cx="9589477" cy="420687"/>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32" name="Shape 32"/>
          <p:cNvSpPr txBox="1">
            <a:spLocks noGrp="1"/>
          </p:cNvSpPr>
          <p:nvPr>
            <p:ph type="ctrTitle"/>
          </p:nvPr>
        </p:nvSpPr>
        <p:spPr>
          <a:xfrm>
            <a:off x="609600" y="3091816"/>
            <a:ext cx="11297920" cy="1241425"/>
          </a:xfrm>
          <a:prstGeom prst="rect">
            <a:avLst/>
          </a:prstGeom>
          <a:noFill/>
          <a:ln>
            <a:noFill/>
          </a:ln>
        </p:spPr>
        <p:txBody>
          <a:bodyPr lIns="91425" tIns="91425" rIns="91425" bIns="91425" anchor="ctr" anchorCtr="0"/>
          <a:lstStyle>
            <a:lvl1pPr marL="0" marR="0" lvl="0" indent="0" algn="l" rtl="0">
              <a:lnSpc>
                <a:spcPct val="82608"/>
              </a:lnSpc>
              <a:spcBef>
                <a:spcPts val="0"/>
              </a:spcBef>
              <a:spcAft>
                <a:spcPts val="0"/>
              </a:spcAft>
              <a:buNone/>
              <a:defRPr sz="4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subTitle" idx="1"/>
          </p:nvPr>
        </p:nvSpPr>
        <p:spPr>
          <a:xfrm>
            <a:off x="3466013" y="4963887"/>
            <a:ext cx="8543105" cy="1358537"/>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0"/>
              </a:spcBef>
              <a:spcAft>
                <a:spcPts val="0"/>
              </a:spcAft>
              <a:buClr>
                <a:srgbClr val="919498"/>
              </a:buClr>
              <a:buFont typeface="Arial"/>
              <a:buNone/>
              <a:defRPr sz="2400" b="0" i="0" u="none" strike="noStrike" cap="none">
                <a:solidFill>
                  <a:srgbClr val="919498"/>
                </a:solidFill>
                <a:latin typeface="Calibri"/>
                <a:ea typeface="Calibri"/>
                <a:cs typeface="Calibri"/>
                <a:sym typeface="Calibri"/>
              </a:defRPr>
            </a:lvl2pPr>
            <a:lvl3pPr marL="914400" marR="0" lvl="2" indent="0" algn="ctr" rtl="0">
              <a:spcBef>
                <a:spcPts val="0"/>
              </a:spcBef>
              <a:spcAft>
                <a:spcPts val="0"/>
              </a:spcAft>
              <a:buClr>
                <a:srgbClr val="919498"/>
              </a:buClr>
              <a:buFont typeface="Calibri"/>
              <a:buNone/>
              <a:defRPr sz="2000" b="0" i="0" u="none" strike="noStrike" cap="none">
                <a:solidFill>
                  <a:srgbClr val="919498"/>
                </a:solidFill>
                <a:latin typeface="Calibri"/>
                <a:ea typeface="Calibri"/>
                <a:cs typeface="Calibri"/>
                <a:sym typeface="Calibri"/>
              </a:defRPr>
            </a:lvl3pPr>
            <a:lvl4pPr marL="1371600" marR="0" lvl="3" indent="0" algn="ctr" rtl="0">
              <a:spcBef>
                <a:spcPts val="0"/>
              </a:spcBef>
              <a:spcAft>
                <a:spcPts val="0"/>
              </a:spcAft>
              <a:buClr>
                <a:srgbClr val="919498"/>
              </a:buClr>
              <a:buFont typeface="Courier New"/>
              <a:buNone/>
              <a:defRPr sz="2000" b="0" i="0" u="none" strike="noStrike" cap="none">
                <a:solidFill>
                  <a:srgbClr val="919498"/>
                </a:solidFill>
                <a:latin typeface="Calibri"/>
                <a:ea typeface="Calibri"/>
                <a:cs typeface="Calibri"/>
                <a:sym typeface="Calibri"/>
              </a:defRPr>
            </a:lvl4pPr>
            <a:lvl5pPr marL="1828800" marR="0" lvl="4" indent="0" algn="ctr" rtl="0">
              <a:spcBef>
                <a:spcPts val="0"/>
              </a:spcBef>
              <a:spcAft>
                <a:spcPts val="0"/>
              </a:spcAft>
              <a:buClr>
                <a:srgbClr val="919498"/>
              </a:buClr>
              <a:buFont typeface="Arial"/>
              <a:buNone/>
              <a:defRPr sz="2000" b="0" i="0" u="none" strike="noStrike" cap="none">
                <a:solidFill>
                  <a:srgbClr val="919498"/>
                </a:solidFill>
                <a:latin typeface="Calibri"/>
                <a:ea typeface="Calibri"/>
                <a:cs typeface="Calibri"/>
                <a:sym typeface="Calibri"/>
              </a:defRPr>
            </a:lvl5pPr>
            <a:lvl6pPr marL="2286000" marR="0" lvl="5"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6pPr>
            <a:lvl7pPr marL="2743200" marR="0" lvl="6"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7pPr>
            <a:lvl8pPr marL="3200400" marR="0" lvl="7"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8pPr>
            <a:lvl9pPr marL="3657600" marR="0" lvl="8"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93186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77"/>
        <p:cNvGrpSpPr/>
        <p:nvPr/>
      </p:nvGrpSpPr>
      <p:grpSpPr>
        <a:xfrm>
          <a:off x="0" y="0"/>
          <a:ext cx="0" cy="0"/>
          <a:chOff x="0" y="0"/>
          <a:chExt cx="0" cy="0"/>
        </a:xfrm>
      </p:grpSpPr>
      <p:pic>
        <p:nvPicPr>
          <p:cNvPr id="78" name="Shape 78" descr="Students.jpg"/>
          <p:cNvPicPr preferRelativeResize="0"/>
          <p:nvPr/>
        </p:nvPicPr>
        <p:blipFill rotWithShape="1">
          <a:blip r:embed="rId2">
            <a:alphaModFix/>
          </a:blip>
          <a:srcRect/>
          <a:stretch/>
        </p:blipFill>
        <p:spPr>
          <a:xfrm>
            <a:off x="0" y="-7937"/>
            <a:ext cx="12192000" cy="4435476"/>
          </a:xfrm>
          <a:prstGeom prst="rect">
            <a:avLst/>
          </a:prstGeom>
          <a:noFill/>
          <a:ln>
            <a:noFill/>
          </a:ln>
        </p:spPr>
      </p:pic>
      <p:sp>
        <p:nvSpPr>
          <p:cNvPr id="79" name="Shape 79"/>
          <p:cNvSpPr/>
          <p:nvPr/>
        </p:nvSpPr>
        <p:spPr>
          <a:xfrm>
            <a:off x="0" y="2809876"/>
            <a:ext cx="12192000" cy="1609725"/>
          </a:xfrm>
          <a:prstGeom prst="rect">
            <a:avLst/>
          </a:prstGeom>
          <a:solidFill>
            <a:schemeClr val="dk1">
              <a:alpha val="93725"/>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Shape 80"/>
          <p:cNvSpPr/>
          <p:nvPr/>
        </p:nvSpPr>
        <p:spPr>
          <a:xfrm>
            <a:off x="2560320" y="4416426"/>
            <a:ext cx="9631679" cy="420687"/>
          </a:xfrm>
          <a:prstGeom prst="rect">
            <a:avLst/>
          </a:prstGeom>
          <a:solidFill>
            <a:srgbClr val="F0802C"/>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Shape 82"/>
          <p:cNvSpPr txBox="1"/>
          <p:nvPr/>
        </p:nvSpPr>
        <p:spPr>
          <a:xfrm>
            <a:off x="8206317" y="4456113"/>
            <a:ext cx="3788833" cy="3682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800" b="1" i="1" dirty="0">
                <a:solidFill>
                  <a:schemeClr val="lt1"/>
                </a:solidFill>
                <a:effectLst>
                  <a:outerShdw blurRad="38100" dist="38100" dir="2700000" algn="tl">
                    <a:srgbClr val="000000">
                      <a:alpha val="43137"/>
                    </a:srgbClr>
                  </a:outerShdw>
                </a:effectLst>
                <a:latin typeface="Calibri"/>
                <a:ea typeface="Calibri"/>
                <a:cs typeface="Calibri"/>
                <a:sym typeface="Calibri"/>
              </a:rPr>
              <a:t>The Future Plays Here! </a:t>
            </a:r>
          </a:p>
        </p:txBody>
      </p:sp>
      <p:sp>
        <p:nvSpPr>
          <p:cNvPr id="83" name="Shape 83"/>
          <p:cNvSpPr txBox="1"/>
          <p:nvPr/>
        </p:nvSpPr>
        <p:spPr>
          <a:xfrm>
            <a:off x="1" y="4416426"/>
            <a:ext cx="2743199" cy="4206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dirty="0">
                <a:solidFill>
                  <a:schemeClr val="tx1"/>
                </a:solidFill>
                <a:effectLst>
                  <a:outerShdw blurRad="38100" dist="38100" dir="2700000" algn="tl">
                    <a:srgbClr val="000000">
                      <a:alpha val="43137"/>
                    </a:srgbClr>
                  </a:outerShdw>
                </a:effectLst>
                <a:latin typeface="Calibri"/>
                <a:ea typeface="Calibri"/>
                <a:cs typeface="Calibri"/>
                <a:sym typeface="Calibri"/>
              </a:rPr>
              <a:t>ILLINOIS HIGH</a:t>
            </a:r>
            <a:r>
              <a:rPr lang="en-US" sz="1400" b="1" baseline="0" dirty="0">
                <a:solidFill>
                  <a:schemeClr val="tx1"/>
                </a:solidFill>
                <a:effectLst>
                  <a:outerShdw blurRad="38100" dist="38100" dir="2700000" algn="tl">
                    <a:srgbClr val="000000">
                      <a:alpha val="43137"/>
                    </a:srgbClr>
                  </a:outerShdw>
                </a:effectLst>
                <a:latin typeface="Calibri"/>
                <a:ea typeface="Calibri"/>
                <a:cs typeface="Calibri"/>
                <a:sym typeface="Calibri"/>
              </a:rPr>
              <a:t> SCHOOL ASSOCIATION</a:t>
            </a:r>
            <a:endParaRPr lang="en-US" sz="1400" b="1"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85" name="Shape 85"/>
          <p:cNvSpPr txBox="1">
            <a:spLocks noGrp="1"/>
          </p:cNvSpPr>
          <p:nvPr>
            <p:ph type="ctrTitle"/>
          </p:nvPr>
        </p:nvSpPr>
        <p:spPr>
          <a:xfrm>
            <a:off x="557349" y="3030584"/>
            <a:ext cx="11350172" cy="1302657"/>
          </a:xfrm>
          <a:prstGeom prst="rect">
            <a:avLst/>
          </a:prstGeom>
          <a:noFill/>
          <a:ln>
            <a:noFill/>
          </a:ln>
        </p:spPr>
        <p:txBody>
          <a:bodyPr lIns="91425" tIns="91425" rIns="91425" bIns="91425" anchor="ctr" anchorCtr="0"/>
          <a:lstStyle>
            <a:lvl1pPr marL="0" marR="0" lvl="0" indent="0" algn="l" rtl="0">
              <a:lnSpc>
                <a:spcPct val="82608"/>
              </a:lnSpc>
              <a:spcBef>
                <a:spcPts val="0"/>
              </a:spcBef>
              <a:spcAft>
                <a:spcPts val="0"/>
              </a:spcAft>
              <a:buNone/>
              <a:defRPr sz="4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86" name="Shape 86"/>
          <p:cNvSpPr txBox="1">
            <a:spLocks noGrp="1"/>
          </p:cNvSpPr>
          <p:nvPr>
            <p:ph type="subTitle" idx="1"/>
          </p:nvPr>
        </p:nvSpPr>
        <p:spPr>
          <a:xfrm>
            <a:off x="3396343" y="5034280"/>
            <a:ext cx="8612775" cy="1409382"/>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0"/>
              </a:spcBef>
              <a:spcAft>
                <a:spcPts val="0"/>
              </a:spcAft>
              <a:buClr>
                <a:srgbClr val="919498"/>
              </a:buClr>
              <a:buFont typeface="Arial"/>
              <a:buNone/>
              <a:defRPr sz="2400" b="0" i="0" u="none" strike="noStrike" cap="none">
                <a:solidFill>
                  <a:srgbClr val="919498"/>
                </a:solidFill>
                <a:latin typeface="Calibri"/>
                <a:ea typeface="Calibri"/>
                <a:cs typeface="Calibri"/>
                <a:sym typeface="Calibri"/>
              </a:defRPr>
            </a:lvl2pPr>
            <a:lvl3pPr marL="914400" marR="0" lvl="2" indent="0" algn="ctr" rtl="0">
              <a:spcBef>
                <a:spcPts val="0"/>
              </a:spcBef>
              <a:spcAft>
                <a:spcPts val="0"/>
              </a:spcAft>
              <a:buClr>
                <a:srgbClr val="919498"/>
              </a:buClr>
              <a:buFont typeface="Calibri"/>
              <a:buNone/>
              <a:defRPr sz="2000" b="0" i="0" u="none" strike="noStrike" cap="none">
                <a:solidFill>
                  <a:srgbClr val="919498"/>
                </a:solidFill>
                <a:latin typeface="Calibri"/>
                <a:ea typeface="Calibri"/>
                <a:cs typeface="Calibri"/>
                <a:sym typeface="Calibri"/>
              </a:defRPr>
            </a:lvl3pPr>
            <a:lvl4pPr marL="1371600" marR="0" lvl="3" indent="0" algn="ctr" rtl="0">
              <a:spcBef>
                <a:spcPts val="0"/>
              </a:spcBef>
              <a:spcAft>
                <a:spcPts val="0"/>
              </a:spcAft>
              <a:buClr>
                <a:srgbClr val="919498"/>
              </a:buClr>
              <a:buFont typeface="Courier New"/>
              <a:buNone/>
              <a:defRPr sz="2000" b="0" i="0" u="none" strike="noStrike" cap="none">
                <a:solidFill>
                  <a:srgbClr val="919498"/>
                </a:solidFill>
                <a:latin typeface="Calibri"/>
                <a:ea typeface="Calibri"/>
                <a:cs typeface="Calibri"/>
                <a:sym typeface="Calibri"/>
              </a:defRPr>
            </a:lvl4pPr>
            <a:lvl5pPr marL="1828800" marR="0" lvl="4" indent="0" algn="ctr" rtl="0">
              <a:spcBef>
                <a:spcPts val="0"/>
              </a:spcBef>
              <a:spcAft>
                <a:spcPts val="0"/>
              </a:spcAft>
              <a:buClr>
                <a:srgbClr val="919498"/>
              </a:buClr>
              <a:buFont typeface="Arial"/>
              <a:buNone/>
              <a:defRPr sz="2000" b="0" i="0" u="none" strike="noStrike" cap="none">
                <a:solidFill>
                  <a:srgbClr val="919498"/>
                </a:solidFill>
                <a:latin typeface="Calibri"/>
                <a:ea typeface="Calibri"/>
                <a:cs typeface="Calibri"/>
                <a:sym typeface="Calibri"/>
              </a:defRPr>
            </a:lvl5pPr>
            <a:lvl6pPr marL="2286000" marR="0" lvl="5"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6pPr>
            <a:lvl7pPr marL="2743200" marR="0" lvl="6"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7pPr>
            <a:lvl8pPr marL="3200400" marR="0" lvl="7"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8pPr>
            <a:lvl9pPr marL="3657600" marR="0" lvl="8" indent="0" algn="ctr" rtl="0">
              <a:spcBef>
                <a:spcPts val="400"/>
              </a:spcBef>
              <a:buClr>
                <a:srgbClr val="919498"/>
              </a:buClr>
              <a:buFont typeface="Arial"/>
              <a:buNone/>
              <a:defRPr sz="2000" b="0" i="0" u="none" strike="noStrike" cap="none">
                <a:solidFill>
                  <a:srgbClr val="919498"/>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69579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Editorial Change">
    <p:spTree>
      <p:nvGrpSpPr>
        <p:cNvPr id="1" name="Shape 87"/>
        <p:cNvGrpSpPr/>
        <p:nvPr/>
      </p:nvGrpSpPr>
      <p:grpSpPr>
        <a:xfrm>
          <a:off x="0" y="0"/>
          <a:ext cx="0" cy="0"/>
          <a:chOff x="0" y="0"/>
          <a:chExt cx="0" cy="0"/>
        </a:xfrm>
      </p:grpSpPr>
      <p:sp>
        <p:nvSpPr>
          <p:cNvPr id="88" name="Shape 88"/>
          <p:cNvSpPr txBox="1"/>
          <p:nvPr/>
        </p:nvSpPr>
        <p:spPr>
          <a:xfrm>
            <a:off x="880534" y="49214"/>
            <a:ext cx="4021665"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dirty="0">
                <a:solidFill>
                  <a:schemeClr val="lt1"/>
                </a:solidFill>
                <a:latin typeface="Calibri"/>
                <a:ea typeface="Calibri"/>
                <a:cs typeface="Calibri"/>
                <a:sym typeface="Calibri"/>
              </a:rPr>
              <a:t>State Final Information</a:t>
            </a:r>
          </a:p>
        </p:txBody>
      </p:sp>
      <p:sp>
        <p:nvSpPr>
          <p:cNvPr id="89" name="Shape 89"/>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234824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Manual Change">
    <p:spTree>
      <p:nvGrpSpPr>
        <p:cNvPr id="1" name="Shape 94"/>
        <p:cNvGrpSpPr/>
        <p:nvPr/>
      </p:nvGrpSpPr>
      <p:grpSpPr>
        <a:xfrm>
          <a:off x="0" y="0"/>
          <a:ext cx="0" cy="0"/>
          <a:chOff x="0" y="0"/>
          <a:chExt cx="0" cy="0"/>
        </a:xfrm>
      </p:grpSpPr>
      <p:sp>
        <p:nvSpPr>
          <p:cNvPr id="95" name="Shape 95"/>
          <p:cNvSpPr txBox="1"/>
          <p:nvPr/>
        </p:nvSpPr>
        <p:spPr>
          <a:xfrm>
            <a:off x="880534" y="49214"/>
            <a:ext cx="4021665"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dirty="0">
                <a:solidFill>
                  <a:schemeClr val="lt1"/>
                </a:solidFill>
                <a:latin typeface="Calibri"/>
                <a:ea typeface="Calibri"/>
                <a:cs typeface="Calibri"/>
                <a:sym typeface="Calibri"/>
              </a:rPr>
              <a:t>Manual Changes</a:t>
            </a:r>
          </a:p>
        </p:txBody>
      </p:sp>
      <p:sp>
        <p:nvSpPr>
          <p:cNvPr id="96" name="Shape 96"/>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160139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Rules Reminder">
    <p:spTree>
      <p:nvGrpSpPr>
        <p:cNvPr id="1" name="Shape 101"/>
        <p:cNvGrpSpPr/>
        <p:nvPr/>
      </p:nvGrpSpPr>
      <p:grpSpPr>
        <a:xfrm>
          <a:off x="0" y="0"/>
          <a:ext cx="0" cy="0"/>
          <a:chOff x="0" y="0"/>
          <a:chExt cx="0" cy="0"/>
        </a:xfrm>
      </p:grpSpPr>
      <p:sp>
        <p:nvSpPr>
          <p:cNvPr id="102" name="Shape 102"/>
          <p:cNvSpPr txBox="1"/>
          <p:nvPr/>
        </p:nvSpPr>
        <p:spPr>
          <a:xfrm>
            <a:off x="880534" y="49214"/>
            <a:ext cx="4021665"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dirty="0">
                <a:solidFill>
                  <a:schemeClr val="lt1"/>
                </a:solidFill>
                <a:latin typeface="Calibri"/>
                <a:ea typeface="Calibri"/>
                <a:cs typeface="Calibri"/>
                <a:sym typeface="Calibri"/>
              </a:rPr>
              <a:t>Rules Reminders</a:t>
            </a:r>
          </a:p>
        </p:txBody>
      </p:sp>
      <p:sp>
        <p:nvSpPr>
          <p:cNvPr id="103" name="Shape 103"/>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87973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body" idx="1"/>
          </p:nvPr>
        </p:nvSpPr>
        <p:spPr>
          <a:xfrm>
            <a:off x="1054855" y="1950044"/>
            <a:ext cx="5384799" cy="4525963"/>
          </a:xfrm>
          <a:prstGeom prst="rect">
            <a:avLst/>
          </a:prstGeom>
          <a:noFill/>
          <a:ln>
            <a:noFill/>
          </a:ln>
        </p:spPr>
        <p:txBody>
          <a:bodyPr lIns="91425" tIns="91425" rIns="91425" bIns="91425" anchor="t" anchorCtr="0"/>
          <a:lstStyle>
            <a:lvl1pPr marL="342900" marR="0" lvl="0" indent="-165100" algn="l" rtl="0">
              <a:spcBef>
                <a:spcPts val="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0"/>
              </a:spcBef>
              <a:spcAft>
                <a:spcPts val="0"/>
              </a:spcAft>
              <a:buClr>
                <a:schemeClr val="dk1"/>
              </a:buClr>
              <a:buSzPct val="100000"/>
              <a:buFont typeface="Courier New"/>
              <a:buChar char="o"/>
              <a:defRPr sz="1800" b="0" i="0" u="none" strike="noStrike" cap="none">
                <a:solidFill>
                  <a:schemeClr val="dk1"/>
                </a:solidFill>
                <a:latin typeface="Calibri"/>
                <a:ea typeface="Calibri"/>
                <a:cs typeface="Calibri"/>
                <a:sym typeface="Calibri"/>
              </a:defRPr>
            </a:lvl4pPr>
            <a:lvl5pPr marL="2057400" marR="0" lvl="4" indent="-114300" algn="l" rtl="0">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642857" y="1950044"/>
            <a:ext cx="5384799" cy="4525963"/>
          </a:xfrm>
          <a:prstGeom prst="rect">
            <a:avLst/>
          </a:prstGeom>
          <a:noFill/>
          <a:ln>
            <a:noFill/>
          </a:ln>
        </p:spPr>
        <p:txBody>
          <a:bodyPr lIns="91425" tIns="91425" rIns="91425" bIns="91425" anchor="t" anchorCtr="0"/>
          <a:lstStyle>
            <a:lvl1pPr marL="342900" marR="0" lvl="0" indent="-165100" algn="l" rtl="0">
              <a:spcBef>
                <a:spcPts val="0"/>
              </a:spcBef>
              <a:spcAft>
                <a:spcPts val="0"/>
              </a:spcAft>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0"/>
              </a:spcBef>
              <a:spcAft>
                <a:spcPts val="0"/>
              </a:spcAft>
              <a:buClr>
                <a:schemeClr val="dk1"/>
              </a:buClr>
              <a:buSzPct val="100000"/>
              <a:buFont typeface="Courier New"/>
              <a:buChar char="o"/>
              <a:defRPr sz="1800" b="0" i="0" u="none" strike="noStrike" cap="none">
                <a:solidFill>
                  <a:schemeClr val="dk1"/>
                </a:solidFill>
                <a:latin typeface="Calibri"/>
                <a:ea typeface="Calibri"/>
                <a:cs typeface="Calibri"/>
                <a:sym typeface="Calibri"/>
              </a:defRPr>
            </a:lvl4pPr>
            <a:lvl5pPr marL="2057400" marR="0" lvl="4" indent="-114300" algn="l" rtl="0">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250780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1710267" y="6516688"/>
            <a:ext cx="2844799" cy="30321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91949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
        <p:nvSpPr>
          <p:cNvPr id="46" name="Shape 46"/>
          <p:cNvSpPr txBox="1">
            <a:spLocks noGrp="1"/>
          </p:cNvSpPr>
          <p:nvPr>
            <p:ph type="sldNum" idx="12"/>
          </p:nvPr>
        </p:nvSpPr>
        <p:spPr>
          <a:xfrm>
            <a:off x="8343900" y="6516688"/>
            <a:ext cx="1388533" cy="303211"/>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919498"/>
                </a:solidFill>
                <a:latin typeface="Calibri"/>
                <a:ea typeface="Calibri"/>
                <a:cs typeface="Calibri"/>
                <a:sym typeface="Calibri"/>
              </a:rPr>
              <a:pPr algn="r">
                <a:buSzPct val="25000"/>
              </a:pPr>
              <a:t>‹#›</a:t>
            </a:fld>
            <a:endParaRPr lang="en-US" sz="1200">
              <a:solidFill>
                <a:srgbClr val="919498"/>
              </a:solidFill>
              <a:latin typeface="Calibri"/>
              <a:ea typeface="Calibri"/>
              <a:cs typeface="Calibri"/>
              <a:sym typeface="Calibri"/>
            </a:endParaRPr>
          </a:p>
        </p:txBody>
      </p:sp>
    </p:spTree>
    <p:extLst>
      <p:ext uri="{BB962C8B-B14F-4D97-AF65-F5344CB8AC3E}">
        <p14:creationId xmlns:p14="http://schemas.microsoft.com/office/powerpoint/2010/main" val="145625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47"/>
        <p:cNvGrpSpPr/>
        <p:nvPr/>
      </p:nvGrpSpPr>
      <p:grpSpPr>
        <a:xfrm>
          <a:off x="0" y="0"/>
          <a:ext cx="0" cy="0"/>
          <a:chOff x="0" y="0"/>
          <a:chExt cx="0" cy="0"/>
        </a:xfrm>
      </p:grpSpPr>
      <p:pic>
        <p:nvPicPr>
          <p:cNvPr id="48" name="Shape 48"/>
          <p:cNvPicPr preferRelativeResize="0"/>
          <p:nvPr/>
        </p:nvPicPr>
        <p:blipFill>
          <a:blip r:embed="rId2"/>
          <a:stretch>
            <a:fillRect/>
          </a:stretch>
        </p:blipFill>
        <p:spPr>
          <a:xfrm>
            <a:off x="0" y="324197"/>
            <a:ext cx="12192000" cy="3740727"/>
          </a:xfrm>
          <a:prstGeom prst="rect">
            <a:avLst/>
          </a:prstGeom>
          <a:noFill/>
          <a:ln>
            <a:noFill/>
          </a:ln>
        </p:spPr>
      </p:pic>
      <p:sp>
        <p:nvSpPr>
          <p:cNvPr id="49" name="Shape 49"/>
          <p:cNvSpPr/>
          <p:nvPr/>
        </p:nvSpPr>
        <p:spPr>
          <a:xfrm>
            <a:off x="0" y="4413251"/>
            <a:ext cx="12192000" cy="245268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Shape 50"/>
          <p:cNvSpPr/>
          <p:nvPr/>
        </p:nvSpPr>
        <p:spPr>
          <a:xfrm>
            <a:off x="0" y="2809876"/>
            <a:ext cx="12192000" cy="1609725"/>
          </a:xfrm>
          <a:prstGeom prst="rect">
            <a:avLst/>
          </a:prstGeom>
          <a:solidFill>
            <a:schemeClr val="dk1">
              <a:alpha val="93725"/>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Shape 52"/>
          <p:cNvSpPr txBox="1">
            <a:spLocks noGrp="1"/>
          </p:cNvSpPr>
          <p:nvPr>
            <p:ph type="title"/>
          </p:nvPr>
        </p:nvSpPr>
        <p:spPr>
          <a:xfrm>
            <a:off x="1219199" y="4741817"/>
            <a:ext cx="10816047" cy="966652"/>
          </a:xfrm>
          <a:prstGeom prst="rect">
            <a:avLst/>
          </a:prstGeom>
          <a:noFill/>
          <a:ln>
            <a:noFill/>
          </a:ln>
        </p:spPr>
        <p:txBody>
          <a:bodyPr lIns="91425" tIns="91425" rIns="91425" bIns="91425" anchor="t" anchorCtr="0"/>
          <a:lstStyle>
            <a:lvl1pPr marL="0" marR="0" lvl="0" indent="0" algn="l" rtl="0">
              <a:lnSpc>
                <a:spcPct val="95000"/>
              </a:lnSpc>
              <a:spcBef>
                <a:spcPts val="0"/>
              </a:spcBef>
              <a:spcAft>
                <a:spcPts val="0"/>
              </a:spcAft>
              <a:buNone/>
              <a:defRPr sz="40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body" idx="1"/>
          </p:nvPr>
        </p:nvSpPr>
        <p:spPr>
          <a:xfrm>
            <a:off x="923108" y="2906714"/>
            <a:ext cx="10403175" cy="1275760"/>
          </a:xfrm>
          <a:prstGeom prst="rect">
            <a:avLst/>
          </a:prstGeom>
          <a:noFill/>
          <a:ln>
            <a:noFill/>
          </a:ln>
        </p:spPr>
        <p:txBody>
          <a:bodyPr lIns="91425" tIns="91425" rIns="91425" bIns="91425" anchor="b" anchorCtr="0"/>
          <a:lstStyle>
            <a:lvl1pPr marL="0" marR="0" lvl="0" indent="0" algn="l" rtl="0">
              <a:spcBef>
                <a:spcPts val="0"/>
              </a:spcBef>
              <a:spcAft>
                <a:spcPts val="0"/>
              </a:spcAft>
              <a:buClr>
                <a:schemeClr val="lt1"/>
              </a:buClr>
              <a:buFont typeface="Noto Sans Symbols"/>
              <a:buNone/>
              <a:defRPr sz="20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Clr>
                <a:srgbClr val="919498"/>
              </a:buClr>
              <a:buFont typeface="Arial"/>
              <a:buNone/>
              <a:defRPr sz="1800" b="0" i="0" u="none" strike="noStrike" cap="none">
                <a:solidFill>
                  <a:srgbClr val="919498"/>
                </a:solidFill>
                <a:latin typeface="Calibri"/>
                <a:ea typeface="Calibri"/>
                <a:cs typeface="Calibri"/>
                <a:sym typeface="Calibri"/>
              </a:defRPr>
            </a:lvl2pPr>
            <a:lvl3pPr marL="914400" marR="0" lvl="2" indent="0" algn="l" rtl="0">
              <a:spcBef>
                <a:spcPts val="0"/>
              </a:spcBef>
              <a:spcAft>
                <a:spcPts val="0"/>
              </a:spcAft>
              <a:buClr>
                <a:srgbClr val="919498"/>
              </a:buClr>
              <a:buFont typeface="Calibri"/>
              <a:buNone/>
              <a:defRPr sz="1600" b="0" i="0" u="none" strike="noStrike" cap="none">
                <a:solidFill>
                  <a:srgbClr val="919498"/>
                </a:solidFill>
                <a:latin typeface="Calibri"/>
                <a:ea typeface="Calibri"/>
                <a:cs typeface="Calibri"/>
                <a:sym typeface="Calibri"/>
              </a:defRPr>
            </a:lvl3pPr>
            <a:lvl4pPr marL="1371600" marR="0" lvl="3" indent="0" algn="l" rtl="0">
              <a:spcBef>
                <a:spcPts val="0"/>
              </a:spcBef>
              <a:spcAft>
                <a:spcPts val="0"/>
              </a:spcAft>
              <a:buClr>
                <a:srgbClr val="919498"/>
              </a:buClr>
              <a:buFont typeface="Courier New"/>
              <a:buNone/>
              <a:defRPr sz="1400" b="0" i="0" u="none" strike="noStrike" cap="none">
                <a:solidFill>
                  <a:srgbClr val="919498"/>
                </a:solidFill>
                <a:latin typeface="Calibri"/>
                <a:ea typeface="Calibri"/>
                <a:cs typeface="Calibri"/>
                <a:sym typeface="Calibri"/>
              </a:defRPr>
            </a:lvl4pPr>
            <a:lvl5pPr marL="1828800" marR="0" lvl="4" indent="0" algn="l" rtl="0">
              <a:spcBef>
                <a:spcPts val="0"/>
              </a:spcBef>
              <a:spcAft>
                <a:spcPts val="0"/>
              </a:spcAft>
              <a:buClr>
                <a:srgbClr val="919498"/>
              </a:buClr>
              <a:buFont typeface="Arial"/>
              <a:buNone/>
              <a:defRPr sz="1400" b="0" i="0" u="none" strike="noStrike" cap="none">
                <a:solidFill>
                  <a:srgbClr val="919498"/>
                </a:solidFill>
                <a:latin typeface="Calibri"/>
                <a:ea typeface="Calibri"/>
                <a:cs typeface="Calibri"/>
                <a:sym typeface="Calibri"/>
              </a:defRPr>
            </a:lvl5pPr>
            <a:lvl6pPr marL="2286000" marR="0" lvl="5" indent="0" algn="l" rtl="0">
              <a:spcBef>
                <a:spcPts val="280"/>
              </a:spcBef>
              <a:buClr>
                <a:srgbClr val="919498"/>
              </a:buClr>
              <a:buFont typeface="Arial"/>
              <a:buNone/>
              <a:defRPr sz="1400" b="0" i="0" u="none" strike="noStrike" cap="none">
                <a:solidFill>
                  <a:srgbClr val="919498"/>
                </a:solidFill>
                <a:latin typeface="Calibri"/>
                <a:ea typeface="Calibri"/>
                <a:cs typeface="Calibri"/>
                <a:sym typeface="Calibri"/>
              </a:defRPr>
            </a:lvl6pPr>
            <a:lvl7pPr marL="2743200" marR="0" lvl="6" indent="0" algn="l" rtl="0">
              <a:spcBef>
                <a:spcPts val="280"/>
              </a:spcBef>
              <a:buClr>
                <a:srgbClr val="919498"/>
              </a:buClr>
              <a:buFont typeface="Arial"/>
              <a:buNone/>
              <a:defRPr sz="1400" b="0" i="0" u="none" strike="noStrike" cap="none">
                <a:solidFill>
                  <a:srgbClr val="919498"/>
                </a:solidFill>
                <a:latin typeface="Calibri"/>
                <a:ea typeface="Calibri"/>
                <a:cs typeface="Calibri"/>
                <a:sym typeface="Calibri"/>
              </a:defRPr>
            </a:lvl7pPr>
            <a:lvl8pPr marL="3200400" marR="0" lvl="7" indent="0" algn="l" rtl="0">
              <a:spcBef>
                <a:spcPts val="280"/>
              </a:spcBef>
              <a:buClr>
                <a:srgbClr val="919498"/>
              </a:buClr>
              <a:buFont typeface="Arial"/>
              <a:buNone/>
              <a:defRPr sz="1400" b="0" i="0" u="none" strike="noStrike" cap="none">
                <a:solidFill>
                  <a:srgbClr val="919498"/>
                </a:solidFill>
                <a:latin typeface="Calibri"/>
                <a:ea typeface="Calibri"/>
                <a:cs typeface="Calibri"/>
                <a:sym typeface="Calibri"/>
              </a:defRPr>
            </a:lvl8pPr>
            <a:lvl9pPr marL="3657600" marR="0" lvl="8" indent="0" algn="l" rtl="0">
              <a:spcBef>
                <a:spcPts val="280"/>
              </a:spcBef>
              <a:buClr>
                <a:srgbClr val="919498"/>
              </a:buClr>
              <a:buFont typeface="Arial"/>
              <a:buNone/>
              <a:defRPr sz="1400" b="0" i="0" u="none" strike="noStrike" cap="none">
                <a:solidFill>
                  <a:srgbClr val="919498"/>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71828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Rule Change">
    <p:spTree>
      <p:nvGrpSpPr>
        <p:cNvPr id="1" name="Shape 54"/>
        <p:cNvGrpSpPr/>
        <p:nvPr/>
      </p:nvGrpSpPr>
      <p:grpSpPr>
        <a:xfrm>
          <a:off x="0" y="0"/>
          <a:ext cx="0" cy="0"/>
          <a:chOff x="0" y="0"/>
          <a:chExt cx="0" cy="0"/>
        </a:xfrm>
      </p:grpSpPr>
      <p:sp>
        <p:nvSpPr>
          <p:cNvPr id="55" name="Shape 55"/>
          <p:cNvSpPr txBox="1"/>
          <p:nvPr/>
        </p:nvSpPr>
        <p:spPr>
          <a:xfrm>
            <a:off x="880534" y="49214"/>
            <a:ext cx="4021665"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dirty="0">
                <a:solidFill>
                  <a:schemeClr val="lt1"/>
                </a:solidFill>
                <a:latin typeface="Calibri"/>
                <a:ea typeface="Calibri"/>
                <a:cs typeface="Calibri"/>
                <a:sym typeface="Calibri"/>
              </a:rPr>
              <a:t>IHSA Initiative</a:t>
            </a:r>
          </a:p>
        </p:txBody>
      </p:sp>
      <p:sp>
        <p:nvSpPr>
          <p:cNvPr id="56" name="Shape 56"/>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710267" y="6516688"/>
            <a:ext cx="2844799" cy="30321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91949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415182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oints of Emphasis">
    <p:spTree>
      <p:nvGrpSpPr>
        <p:cNvPr id="1" name="Shape 61"/>
        <p:cNvGrpSpPr/>
        <p:nvPr/>
      </p:nvGrpSpPr>
      <p:grpSpPr>
        <a:xfrm>
          <a:off x="0" y="0"/>
          <a:ext cx="0" cy="0"/>
          <a:chOff x="0" y="0"/>
          <a:chExt cx="0" cy="0"/>
        </a:xfrm>
      </p:grpSpPr>
      <p:sp>
        <p:nvSpPr>
          <p:cNvPr id="62" name="Shape 62"/>
          <p:cNvSpPr txBox="1"/>
          <p:nvPr/>
        </p:nvSpPr>
        <p:spPr>
          <a:xfrm>
            <a:off x="880534" y="49214"/>
            <a:ext cx="4021665"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dirty="0">
                <a:solidFill>
                  <a:schemeClr val="lt1"/>
                </a:solidFill>
                <a:latin typeface="Calibri"/>
                <a:ea typeface="Calibri"/>
                <a:cs typeface="Calibri"/>
                <a:sym typeface="Calibri"/>
              </a:rPr>
              <a:t>Terms &amp; Conditions Emphasis</a:t>
            </a:r>
          </a:p>
        </p:txBody>
      </p:sp>
      <p:sp>
        <p:nvSpPr>
          <p:cNvPr id="63" name="Shape 63"/>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710267" y="6516688"/>
            <a:ext cx="2844799" cy="30321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91949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9997018" y="6516688"/>
            <a:ext cx="1991781" cy="303211"/>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4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186099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090057" y="640080"/>
            <a:ext cx="9492343" cy="77755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body" idx="1"/>
          </p:nvPr>
        </p:nvSpPr>
        <p:spPr>
          <a:xfrm>
            <a:off x="1358537" y="2011680"/>
            <a:ext cx="4635861" cy="3814354"/>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1" name="Shape 71"/>
          <p:cNvSpPr>
            <a:spLocks noGrp="1"/>
          </p:cNvSpPr>
          <p:nvPr>
            <p:ph type="clipArt" idx="2"/>
          </p:nvPr>
        </p:nvSpPr>
        <p:spPr>
          <a:xfrm>
            <a:off x="6514012" y="2011680"/>
            <a:ext cx="5068387" cy="3814354"/>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10258697" y="6518366"/>
            <a:ext cx="1933303" cy="339634"/>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400">
                <a:solidFill>
                  <a:schemeClr val="tx1"/>
                </a:solidFill>
                <a:latin typeface="Calibri" panose="020F0502020204030204" pitchFamily="34" charset="0"/>
                <a:ea typeface="Calibri" panose="020F0502020204030204" pitchFamily="34" charset="0"/>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dirty="0"/>
              <a:t>www.ihsa.org</a:t>
            </a:r>
          </a:p>
        </p:txBody>
      </p:sp>
    </p:spTree>
    <p:extLst>
      <p:ext uri="{BB962C8B-B14F-4D97-AF65-F5344CB8AC3E}">
        <p14:creationId xmlns:p14="http://schemas.microsoft.com/office/powerpoint/2010/main" val="275877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314529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59886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10800000">
            <a:off x="364065" y="412749"/>
            <a:ext cx="508000" cy="6445250"/>
          </a:xfrm>
          <a:prstGeom prst="rect">
            <a:avLst/>
          </a:prstGeom>
          <a:gradFill>
            <a:gsLst>
              <a:gs pos="0">
                <a:srgbClr val="C6C7CA">
                  <a:alpha val="0"/>
                </a:srgbClr>
              </a:gs>
              <a:gs pos="100000">
                <a:srgbClr val="E2E4E5"/>
              </a:gs>
            </a:gsLst>
            <a:lin ang="108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39393"/>
              </a:solidFill>
              <a:latin typeface="Arial"/>
              <a:ea typeface="Arial"/>
              <a:cs typeface="Arial"/>
              <a:sym typeface="Arial"/>
            </a:endParaRPr>
          </a:p>
        </p:txBody>
      </p:sp>
      <p:sp>
        <p:nvSpPr>
          <p:cNvPr id="11" name="Shape 11"/>
          <p:cNvSpPr txBox="1">
            <a:spLocks noGrp="1"/>
          </p:cNvSpPr>
          <p:nvPr>
            <p:ph type="title"/>
          </p:nvPr>
        </p:nvSpPr>
        <p:spPr>
          <a:xfrm>
            <a:off x="1940984" y="525462"/>
            <a:ext cx="10026649" cy="120491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None/>
              <a:defRPr sz="3800" b="1"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body" idx="1"/>
          </p:nvPr>
        </p:nvSpPr>
        <p:spPr>
          <a:xfrm>
            <a:off x="1466850" y="1989138"/>
            <a:ext cx="10500783" cy="4338636"/>
          </a:xfrm>
          <a:prstGeom prst="rect">
            <a:avLst/>
          </a:prstGeom>
          <a:noFill/>
          <a:ln>
            <a:noFill/>
          </a:ln>
        </p:spPr>
        <p:txBody>
          <a:bodyPr lIns="91425" tIns="91425" rIns="91425" bIns="91425" anchor="t" anchorCtr="0"/>
          <a:lstStyle>
            <a:lvl1pPr marL="342900" marR="0" lvl="0" indent="-177800" algn="l" rtl="0">
              <a:spcBef>
                <a:spcPts val="0"/>
              </a:spcBef>
              <a:spcAft>
                <a:spcPts val="0"/>
              </a:spcAft>
              <a:buClr>
                <a:schemeClr val="dk1"/>
              </a:buClr>
              <a:buSzPct val="100000"/>
              <a:buFont typeface="Noto Sans Symbols"/>
              <a:buChar char="▪"/>
              <a:defRPr sz="2600" b="0" i="0" u="none" strike="noStrike" cap="none">
                <a:solidFill>
                  <a:schemeClr val="dk1"/>
                </a:solidFill>
                <a:latin typeface="Calibri"/>
                <a:ea typeface="Calibri"/>
                <a:cs typeface="Calibri"/>
                <a:sym typeface="Calibri"/>
              </a:defRPr>
            </a:lvl1pPr>
            <a:lvl2pPr marL="742950" marR="0" lvl="1" indent="-133350" algn="l" rtl="0">
              <a:spcBef>
                <a:spcPts val="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0"/>
              </a:spcBef>
              <a:spcAft>
                <a:spcPts val="0"/>
              </a:spcAft>
              <a:buClr>
                <a:schemeClr val="dk1"/>
              </a:buClr>
              <a:buSzPct val="100000"/>
              <a:buFont typeface="Calibri"/>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0"/>
              </a:spcBef>
              <a:spcAft>
                <a:spcPts val="0"/>
              </a:spcAft>
              <a:buClr>
                <a:schemeClr val="dk1"/>
              </a:buClr>
              <a:buSzPct val="100000"/>
              <a:buFont typeface="Courier New"/>
              <a:buChar char="o"/>
              <a:defRPr sz="2000" b="0" i="0" u="none" strike="noStrike" cap="none">
                <a:solidFill>
                  <a:schemeClr val="dk1"/>
                </a:solidFill>
                <a:latin typeface="Calibri"/>
                <a:ea typeface="Calibri"/>
                <a:cs typeface="Calibri"/>
                <a:sym typeface="Calibri"/>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 name="Shape 16"/>
          <p:cNvSpPr/>
          <p:nvPr/>
        </p:nvSpPr>
        <p:spPr>
          <a:xfrm>
            <a:off x="0" y="1"/>
            <a:ext cx="12192000" cy="420687"/>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Shape 17"/>
          <p:cNvSpPr/>
          <p:nvPr/>
        </p:nvSpPr>
        <p:spPr>
          <a:xfrm>
            <a:off x="872067" y="1"/>
            <a:ext cx="4097262" cy="420687"/>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8" name="Shape 18"/>
          <p:cNvCxnSpPr/>
          <p:nvPr/>
        </p:nvCxnSpPr>
        <p:spPr>
          <a:xfrm>
            <a:off x="874183" y="1874838"/>
            <a:ext cx="11317815" cy="0"/>
          </a:xfrm>
          <a:prstGeom prst="straightConnector1">
            <a:avLst/>
          </a:prstGeom>
          <a:noFill/>
          <a:ln w="12700" cap="flat" cmpd="sng">
            <a:solidFill>
              <a:schemeClr val="dk1"/>
            </a:solidFill>
            <a:prstDash val="solid"/>
            <a:round/>
            <a:headEnd type="none" w="med" len="med"/>
            <a:tailEnd type="none" w="med" len="med"/>
          </a:ln>
        </p:spPr>
      </p:cxnSp>
      <p:grpSp>
        <p:nvGrpSpPr>
          <p:cNvPr id="20" name="Shape 20"/>
          <p:cNvGrpSpPr/>
          <p:nvPr/>
        </p:nvGrpSpPr>
        <p:grpSpPr>
          <a:xfrm>
            <a:off x="670985" y="855663"/>
            <a:ext cx="1132415" cy="650874"/>
            <a:chOff x="502920" y="856420"/>
            <a:chExt cx="850390" cy="649604"/>
          </a:xfrm>
        </p:grpSpPr>
        <p:sp>
          <p:nvSpPr>
            <p:cNvPr id="21" name="Shape 21"/>
            <p:cNvSpPr/>
            <p:nvPr/>
          </p:nvSpPr>
          <p:spPr>
            <a:xfrm>
              <a:off x="504510" y="1376104"/>
              <a:ext cx="149415" cy="129920"/>
            </a:xfrm>
            <a:custGeom>
              <a:avLst/>
              <a:gdLst/>
              <a:ahLst/>
              <a:cxnLst/>
              <a:rect l="0" t="0" r="0" b="0"/>
              <a:pathLst>
                <a:path w="120000" h="120000" extrusionOk="0">
                  <a:moveTo>
                    <a:pt x="0" y="0"/>
                  </a:moveTo>
                  <a:lnTo>
                    <a:pt x="120000" y="0"/>
                  </a:lnTo>
                  <a:lnTo>
                    <a:pt x="120000" y="120000"/>
                  </a:lnTo>
                  <a:lnTo>
                    <a:pt x="0" y="0"/>
                  </a:lnTo>
                  <a:close/>
                </a:path>
              </a:pathLst>
            </a:cu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Shape 22"/>
            <p:cNvSpPr/>
            <p:nvPr/>
          </p:nvSpPr>
          <p:spPr>
            <a:xfrm>
              <a:off x="502920" y="856420"/>
              <a:ext cx="850390" cy="521268"/>
            </a:xfrm>
            <a:custGeom>
              <a:avLst/>
              <a:gdLst/>
              <a:ahLst/>
              <a:cxnLst/>
              <a:rect l="0" t="0" r="0" b="0"/>
              <a:pathLst>
                <a:path w="120000" h="120000" extrusionOk="0">
                  <a:moveTo>
                    <a:pt x="240" y="0"/>
                  </a:moveTo>
                  <a:lnTo>
                    <a:pt x="0" y="119562"/>
                  </a:lnTo>
                  <a:lnTo>
                    <a:pt x="98072" y="120000"/>
                  </a:lnTo>
                  <a:lnTo>
                    <a:pt x="120000" y="58248"/>
                  </a:lnTo>
                  <a:lnTo>
                    <a:pt x="98072" y="437"/>
                  </a:lnTo>
                  <a:lnTo>
                    <a:pt x="240" y="0"/>
                  </a:lnTo>
                  <a:close/>
                </a:path>
              </a:pathLst>
            </a:cu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5" name="Picture 4"/>
          <p:cNvPicPr>
            <a:picLocks noChangeAspect="1"/>
          </p:cNvPicPr>
          <p:nvPr userDrawn="1"/>
        </p:nvPicPr>
        <p:blipFill>
          <a:blip r:embed="rId15"/>
          <a:stretch>
            <a:fillRect/>
          </a:stretch>
        </p:blipFill>
        <p:spPr>
          <a:xfrm>
            <a:off x="5152581" y="6442073"/>
            <a:ext cx="2316051" cy="415926"/>
          </a:xfrm>
          <a:prstGeom prst="rect">
            <a:avLst/>
          </a:prstGeom>
        </p:spPr>
      </p:pic>
    </p:spTree>
    <p:extLst>
      <p:ext uri="{BB962C8B-B14F-4D97-AF65-F5344CB8AC3E}">
        <p14:creationId xmlns:p14="http://schemas.microsoft.com/office/powerpoint/2010/main" val="35887289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FgIYUn1X5wE&amp;feature=youtu.b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usacheer.net/presssafety/music" TargetMode="External"/><Relationship Id="rId3" Type="http://schemas.openxmlformats.org/officeDocument/2006/relationships/hyperlink" Target="http://www.usacheer.net/" TargetMode="External"/><Relationship Id="rId7" Type="http://schemas.openxmlformats.org/officeDocument/2006/relationships/hyperlink" Target="http://usacheer.net/presssafety/preferred-providers" TargetMode="External"/><Relationship Id="rId2" Type="http://schemas.openxmlformats.org/officeDocument/2006/relationships/hyperlink" Target="http://www.copyright.gov/" TargetMode="External"/><Relationship Id="rId1" Type="http://schemas.openxmlformats.org/officeDocument/2006/relationships/slideLayout" Target="../slideLayouts/slideLayout3.xml"/><Relationship Id="rId6" Type="http://schemas.openxmlformats.org/officeDocument/2006/relationships/hyperlink" Target="http://www.nfhs.org/" TargetMode="External"/><Relationship Id="rId5" Type="http://schemas.openxmlformats.org/officeDocument/2006/relationships/hyperlink" Target="http://www.copyrightkids.org/definitions" TargetMode="External"/><Relationship Id="rId4" Type="http://schemas.openxmlformats.org/officeDocument/2006/relationships/hyperlink" Target="http://www.varsity.com/" TargetMode="External"/><Relationship Id="rId9" Type="http://schemas.openxmlformats.org/officeDocument/2006/relationships/hyperlink" Target="https://www.youtube.com/watch?v=FgIYUn1X5wE&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352800"/>
            <a:ext cx="11297920" cy="980441"/>
          </a:xfrm>
        </p:spPr>
        <p:txBody>
          <a:bodyPr>
            <a:normAutofit fontScale="90000"/>
          </a:bodyPr>
          <a:lstStyle/>
          <a:p>
            <a:r>
              <a:rPr lang="en-US" sz="5000" dirty="0">
                <a:latin typeface="Cambria" panose="02040503050406030204" pitchFamily="18" charset="0"/>
              </a:rPr>
              <a:t>IHSA Competitive Cheerleading</a:t>
            </a:r>
            <a:br>
              <a:rPr lang="en-US" sz="5000" dirty="0">
                <a:latin typeface="Cambria" panose="02040503050406030204" pitchFamily="18" charset="0"/>
              </a:rPr>
            </a:br>
            <a:endParaRPr lang="en-US" sz="4000" dirty="0">
              <a:latin typeface="Cambria" panose="02040503050406030204" pitchFamily="18" charset="0"/>
            </a:endParaRPr>
          </a:p>
        </p:txBody>
      </p:sp>
      <p:sp>
        <p:nvSpPr>
          <p:cNvPr id="2" name="Subtitle 1"/>
          <p:cNvSpPr>
            <a:spLocks noGrp="1"/>
          </p:cNvSpPr>
          <p:nvPr>
            <p:ph type="subTitle" idx="1"/>
          </p:nvPr>
        </p:nvSpPr>
        <p:spPr/>
        <p:txBody>
          <a:bodyPr/>
          <a:lstStyle/>
          <a:p>
            <a:r>
              <a:rPr lang="en-US" sz="5400" dirty="0">
                <a:latin typeface="Cambria" panose="02040503050406030204" pitchFamily="18" charset="0"/>
              </a:rPr>
              <a:t>Music Copyright Guidelines</a:t>
            </a:r>
            <a:endParaRPr lang="en-US" sz="5400" dirty="0"/>
          </a:p>
        </p:txBody>
      </p:sp>
      <p:pic>
        <p:nvPicPr>
          <p:cNvPr id="3" name="Picture 2"/>
          <p:cNvPicPr>
            <a:picLocks noChangeAspect="1"/>
          </p:cNvPicPr>
          <p:nvPr/>
        </p:nvPicPr>
        <p:blipFill>
          <a:blip r:embed="rId2"/>
          <a:stretch>
            <a:fillRect/>
          </a:stretch>
        </p:blipFill>
        <p:spPr>
          <a:xfrm>
            <a:off x="-1" y="391601"/>
            <a:ext cx="3466013" cy="2426210"/>
          </a:xfrm>
          <a:prstGeom prst="rect">
            <a:avLst/>
          </a:prstGeom>
        </p:spPr>
      </p:pic>
      <p:pic>
        <p:nvPicPr>
          <p:cNvPr id="9" name="Picture 8"/>
          <p:cNvPicPr>
            <a:picLocks noChangeAspect="1"/>
          </p:cNvPicPr>
          <p:nvPr/>
        </p:nvPicPr>
        <p:blipFill>
          <a:blip r:embed="rId3"/>
          <a:stretch>
            <a:fillRect/>
          </a:stretch>
        </p:blipFill>
        <p:spPr>
          <a:xfrm>
            <a:off x="8384346" y="391600"/>
            <a:ext cx="3807656" cy="2384893"/>
          </a:xfrm>
          <a:prstGeom prst="rect">
            <a:avLst/>
          </a:prstGeom>
        </p:spPr>
      </p:pic>
      <p:pic>
        <p:nvPicPr>
          <p:cNvPr id="6" name="Picture 5"/>
          <p:cNvPicPr>
            <a:picLocks noChangeAspect="1"/>
          </p:cNvPicPr>
          <p:nvPr/>
        </p:nvPicPr>
        <p:blipFill>
          <a:blip r:embed="rId4"/>
          <a:stretch>
            <a:fillRect/>
          </a:stretch>
        </p:blipFill>
        <p:spPr>
          <a:xfrm>
            <a:off x="3466012" y="391600"/>
            <a:ext cx="4918333" cy="2426211"/>
          </a:xfrm>
          <a:prstGeom prst="rect">
            <a:avLst/>
          </a:prstGeom>
        </p:spPr>
      </p:pic>
    </p:spTree>
    <p:extLst>
      <p:ext uri="{BB962C8B-B14F-4D97-AF65-F5344CB8AC3E}">
        <p14:creationId xmlns:p14="http://schemas.microsoft.com/office/powerpoint/2010/main" val="87128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WHY SHOULD THIS MATTER TO ME?</a:t>
            </a:r>
            <a:br>
              <a:rPr lang="en-US" sz="4000" dirty="0"/>
            </a:br>
            <a:endParaRPr lang="en-US" dirty="0"/>
          </a:p>
        </p:txBody>
      </p:sp>
      <p:sp>
        <p:nvSpPr>
          <p:cNvPr id="3" name="Text Placeholder 2"/>
          <p:cNvSpPr>
            <a:spLocks noGrp="1"/>
          </p:cNvSpPr>
          <p:nvPr>
            <p:ph type="body" idx="1"/>
          </p:nvPr>
        </p:nvSpPr>
        <p:spPr>
          <a:xfrm>
            <a:off x="900332" y="1913206"/>
            <a:ext cx="11291668" cy="4414568"/>
          </a:xfrm>
        </p:spPr>
        <p:txBody>
          <a:bodyPr/>
          <a:lstStyle/>
          <a:p>
            <a:pPr marL="165100" indent="0">
              <a:buNone/>
            </a:pPr>
            <a:r>
              <a:rPr lang="en-US" sz="2400" dirty="0">
                <a:latin typeface="Cambria" panose="02040503050406030204" pitchFamily="18" charset="0"/>
              </a:rPr>
              <a:t>Q:  What happens if I violate copyright laws?  </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A:  The IHSA cannot give you an exact answer about what will happen because when you violate copyright laws, you’re violating U.S. law.  Our expectation is that you purchase the proper license(s) that allows you to edit music if you so desire.  </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If found in violation, you may be subject to financial penalties.  The level of responsibility to make sure your school is in compliance rests within the school.  </a:t>
            </a:r>
            <a:br>
              <a:rPr lang="en-US" sz="2400" dirty="0">
                <a:latin typeface="Cambria" panose="02040503050406030204" pitchFamily="18" charset="0"/>
              </a:rPr>
            </a:br>
            <a:br>
              <a:rPr lang="en-US" sz="2400" dirty="0">
                <a:latin typeface="Cambria" panose="02040503050406030204" pitchFamily="18" charset="0"/>
              </a:rPr>
            </a:br>
            <a:endParaRPr lang="en-US" sz="2400" dirty="0"/>
          </a:p>
        </p:txBody>
      </p:sp>
    </p:spTree>
    <p:extLst>
      <p:ext uri="{BB962C8B-B14F-4D97-AF65-F5344CB8AC3E}">
        <p14:creationId xmlns:p14="http://schemas.microsoft.com/office/powerpoint/2010/main" val="204707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COPYRIGHT GUIDELINES</a:t>
            </a:r>
            <a:br>
              <a:rPr lang="en-US" sz="4000" dirty="0">
                <a:latin typeface="Bernard MT Condensed" panose="02050806060905020404" pitchFamily="18" charset="0"/>
              </a:rPr>
            </a:br>
            <a:endParaRPr lang="en-US" dirty="0"/>
          </a:p>
        </p:txBody>
      </p:sp>
      <p:sp>
        <p:nvSpPr>
          <p:cNvPr id="3" name="Text Placeholder 2"/>
          <p:cNvSpPr>
            <a:spLocks noGrp="1"/>
          </p:cNvSpPr>
          <p:nvPr>
            <p:ph type="body" idx="1"/>
          </p:nvPr>
        </p:nvSpPr>
        <p:spPr>
          <a:xfrm>
            <a:off x="858130" y="1989138"/>
            <a:ext cx="11333870" cy="4338636"/>
          </a:xfrm>
        </p:spPr>
        <p:txBody>
          <a:bodyPr/>
          <a:lstStyle/>
          <a:p>
            <a:r>
              <a:rPr lang="en-US" sz="2800" dirty="0">
                <a:latin typeface="Cambria" panose="02040503050406030204" pitchFamily="18" charset="0"/>
              </a:rPr>
              <a:t>If your school hosts home contests or competitions, you’ll need to check with the school/district administration regarding </a:t>
            </a:r>
            <a:r>
              <a:rPr lang="en-US" sz="2800" b="1" dirty="0">
                <a:latin typeface="Cambria" panose="02040503050406030204" pitchFamily="18" charset="0"/>
              </a:rPr>
              <a:t>SESAC, BMI, and/or ASCAP licenses.  </a:t>
            </a:r>
          </a:p>
          <a:p>
            <a:pPr algn="ctr"/>
            <a:endParaRPr lang="en-US" sz="2800" b="1" dirty="0">
              <a:latin typeface="Cambria" panose="02040503050406030204" pitchFamily="18" charset="0"/>
            </a:endParaRPr>
          </a:p>
          <a:p>
            <a:r>
              <a:rPr lang="en-US" sz="2800" dirty="0">
                <a:latin typeface="Cambria" panose="02040503050406030204" pitchFamily="18" charset="0"/>
              </a:rPr>
              <a:t>These licenses allow a venue to play music to hundreds of people at one time, such as invitational or competition events.  </a:t>
            </a:r>
            <a:r>
              <a:rPr lang="en-US" sz="2800" i="1" dirty="0">
                <a:latin typeface="Cambria" panose="02040503050406030204" pitchFamily="18" charset="0"/>
              </a:rPr>
              <a:t>Note:</a:t>
            </a:r>
            <a:r>
              <a:rPr lang="en-US" sz="2800" dirty="0">
                <a:latin typeface="Cambria" panose="02040503050406030204" pitchFamily="18" charset="0"/>
              </a:rPr>
              <a:t>  </a:t>
            </a:r>
            <a:r>
              <a:rPr lang="en-US" sz="2800" i="1" dirty="0">
                <a:latin typeface="Cambria" panose="02040503050406030204" pitchFamily="18" charset="0"/>
              </a:rPr>
              <a:t>This is not the same as playing music just for yourself (personal use).</a:t>
            </a:r>
          </a:p>
          <a:p>
            <a:pPr marL="165100" indent="0">
              <a:buNone/>
            </a:pPr>
            <a:endParaRPr lang="en-US" dirty="0"/>
          </a:p>
        </p:txBody>
      </p:sp>
    </p:spTree>
    <p:extLst>
      <p:ext uri="{BB962C8B-B14F-4D97-AF65-F5344CB8AC3E}">
        <p14:creationId xmlns:p14="http://schemas.microsoft.com/office/powerpoint/2010/main" val="381847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0" dirty="0">
                <a:latin typeface="Cambria" panose="02040503050406030204" pitchFamily="18" charset="0"/>
              </a:rPr>
            </a:br>
            <a:r>
              <a:rPr lang="en-US" sz="3200" dirty="0">
                <a:latin typeface="Cambria" panose="02040503050406030204" pitchFamily="18" charset="0"/>
              </a:rPr>
              <a:t>COPYRIGHT GUIDELINES</a:t>
            </a:r>
            <a:br>
              <a:rPr lang="en-US" sz="4000" dirty="0">
                <a:latin typeface="Bernard MT Condensed" panose="02050806060905020404" pitchFamily="18" charset="0"/>
              </a:rPr>
            </a:br>
            <a:endParaRPr lang="en-US" dirty="0"/>
          </a:p>
        </p:txBody>
      </p:sp>
      <p:sp>
        <p:nvSpPr>
          <p:cNvPr id="3" name="Text Placeholder 2"/>
          <p:cNvSpPr>
            <a:spLocks noGrp="1"/>
          </p:cNvSpPr>
          <p:nvPr>
            <p:ph type="body" idx="1"/>
          </p:nvPr>
        </p:nvSpPr>
        <p:spPr>
          <a:xfrm>
            <a:off x="928468" y="1989138"/>
            <a:ext cx="11263532" cy="4868862"/>
          </a:xfrm>
        </p:spPr>
        <p:txBody>
          <a:bodyPr/>
          <a:lstStyle/>
          <a:p>
            <a:pPr marL="457200" indent="-457200">
              <a:buAutoNum type="arabicPeriod"/>
            </a:pPr>
            <a:r>
              <a:rPr lang="en-US" sz="2800" b="1" dirty="0">
                <a:latin typeface="Cambria" panose="02040503050406030204" pitchFamily="18" charset="0"/>
              </a:rPr>
              <a:t>DON’T </a:t>
            </a:r>
            <a:r>
              <a:rPr lang="en-US" sz="2800" dirty="0">
                <a:latin typeface="Cambria" panose="02040503050406030204" pitchFamily="18" charset="0"/>
              </a:rPr>
              <a:t>use mash-ups you create or are sold to you without the documentation of the appropriate license(s).</a:t>
            </a:r>
          </a:p>
          <a:p>
            <a:pPr marL="457200" indent="-457200">
              <a:buAutoNum type="arabicPeriod"/>
            </a:pPr>
            <a:endParaRPr lang="en-US" sz="2800" dirty="0">
              <a:latin typeface="Cambria" panose="02040503050406030204" pitchFamily="18" charset="0"/>
            </a:endParaRPr>
          </a:p>
          <a:p>
            <a:pPr marL="457200" indent="-457200">
              <a:buAutoNum type="arabicPeriod"/>
            </a:pPr>
            <a:r>
              <a:rPr lang="en-US" sz="2800" b="1" dirty="0">
                <a:latin typeface="Cambria" panose="02040503050406030204" pitchFamily="18" charset="0"/>
              </a:rPr>
              <a:t>DON’T</a:t>
            </a:r>
            <a:r>
              <a:rPr lang="en-US" sz="2800" dirty="0">
                <a:latin typeface="Cambria" panose="02040503050406030204" pitchFamily="18" charset="0"/>
              </a:rPr>
              <a:t> illegally download songs without purchasing them.</a:t>
            </a:r>
          </a:p>
          <a:p>
            <a:pPr marL="457200" indent="-457200">
              <a:buAutoNum type="arabicPeriod"/>
            </a:pPr>
            <a:endParaRPr lang="en-US" sz="2800" dirty="0">
              <a:latin typeface="Cambria" panose="02040503050406030204" pitchFamily="18" charset="0"/>
            </a:endParaRPr>
          </a:p>
          <a:p>
            <a:pPr marL="457200" indent="-457200">
              <a:buAutoNum type="arabicPeriod"/>
            </a:pPr>
            <a:r>
              <a:rPr lang="en-US" sz="2800" b="1" dirty="0">
                <a:latin typeface="Cambria" panose="02040503050406030204" pitchFamily="18" charset="0"/>
              </a:rPr>
              <a:t>DON’T</a:t>
            </a:r>
            <a:r>
              <a:rPr lang="en-US" sz="2800" dirty="0">
                <a:latin typeface="Cambria" panose="02040503050406030204" pitchFamily="18" charset="0"/>
              </a:rPr>
              <a:t> copy or distribute to others a recording you have legally purchased.  </a:t>
            </a:r>
          </a:p>
          <a:p>
            <a:pPr marL="457200" indent="-457200">
              <a:buAutoNum type="arabicPeriod"/>
            </a:pPr>
            <a:endParaRPr lang="en-US" sz="2800" dirty="0">
              <a:latin typeface="Cambria" panose="02040503050406030204" pitchFamily="18" charset="0"/>
            </a:endParaRPr>
          </a:p>
          <a:p>
            <a:pPr marL="457200" indent="-457200">
              <a:buAutoNum type="arabicPeriod"/>
            </a:pPr>
            <a:r>
              <a:rPr lang="en-US" sz="2800" b="1" dirty="0">
                <a:latin typeface="Cambria" panose="02040503050406030204" pitchFamily="18" charset="0"/>
              </a:rPr>
              <a:t>DON’T</a:t>
            </a:r>
            <a:r>
              <a:rPr lang="en-US" sz="2800" dirty="0">
                <a:latin typeface="Cambria" panose="02040503050406030204" pitchFamily="18" charset="0"/>
              </a:rPr>
              <a:t> edit songs from CDs or that you purchased for personal use. </a:t>
            </a:r>
          </a:p>
          <a:p>
            <a:pPr marL="165100" indent="0" algn="ctr">
              <a:buNone/>
            </a:pPr>
            <a:endParaRPr lang="en-US" sz="1800" dirty="0">
              <a:latin typeface="Cambria" panose="02040503050406030204" pitchFamily="18" charset="0"/>
            </a:endParaRPr>
          </a:p>
          <a:p>
            <a:pPr marL="165100" indent="0" algn="ctr">
              <a:buNone/>
            </a:pPr>
            <a:r>
              <a:rPr lang="en-US" sz="1800" dirty="0">
                <a:latin typeface="Cambria" panose="02040503050406030204" pitchFamily="18" charset="0"/>
              </a:rPr>
              <a:t>						      		                   </a:t>
            </a:r>
            <a:r>
              <a:rPr lang="en-US" sz="1000" dirty="0">
                <a:latin typeface="Cambria" panose="02040503050406030204" pitchFamily="18" charset="0"/>
              </a:rPr>
              <a:t>- </a:t>
            </a:r>
            <a:r>
              <a:rPr lang="en-US" sz="1000" i="1" dirty="0">
                <a:latin typeface="Cambria" panose="02040503050406030204" pitchFamily="18" charset="0"/>
              </a:rPr>
              <a:t>USA Cheer Music Copyrights Educational Initiative</a:t>
            </a:r>
            <a:endParaRPr lang="en-US" sz="1000" dirty="0">
              <a:latin typeface="Cambria" panose="02040503050406030204" pitchFamily="18" charset="0"/>
            </a:endParaRPr>
          </a:p>
          <a:p>
            <a:endParaRPr lang="en-US" dirty="0"/>
          </a:p>
        </p:txBody>
      </p:sp>
    </p:spTree>
    <p:extLst>
      <p:ext uri="{BB962C8B-B14F-4D97-AF65-F5344CB8AC3E}">
        <p14:creationId xmlns:p14="http://schemas.microsoft.com/office/powerpoint/2010/main" val="108542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COPYRIGHT GUIDELINES</a:t>
            </a:r>
            <a:br>
              <a:rPr lang="en-US" sz="4000" dirty="0">
                <a:latin typeface="Bernard MT Condensed" panose="02050806060905020404" pitchFamily="18" charset="0"/>
              </a:rPr>
            </a:br>
            <a:endParaRPr lang="en-US" dirty="0"/>
          </a:p>
        </p:txBody>
      </p:sp>
      <p:sp>
        <p:nvSpPr>
          <p:cNvPr id="3" name="Text Placeholder 2"/>
          <p:cNvSpPr>
            <a:spLocks noGrp="1"/>
          </p:cNvSpPr>
          <p:nvPr>
            <p:ph type="body" idx="1"/>
          </p:nvPr>
        </p:nvSpPr>
        <p:spPr>
          <a:xfrm>
            <a:off x="886266" y="1989138"/>
            <a:ext cx="11305734" cy="4338636"/>
          </a:xfrm>
        </p:spPr>
        <p:txBody>
          <a:bodyPr/>
          <a:lstStyle/>
          <a:p>
            <a:pPr marL="457200" indent="-457200">
              <a:buAutoNum type="arabicPeriod"/>
            </a:pPr>
            <a:r>
              <a:rPr lang="en-US" sz="2800" b="1" dirty="0">
                <a:latin typeface="Cambria" panose="02040503050406030204" pitchFamily="18" charset="0"/>
              </a:rPr>
              <a:t>DO </a:t>
            </a:r>
            <a:r>
              <a:rPr lang="en-US" sz="2800" dirty="0">
                <a:latin typeface="Cambria" panose="02040503050406030204" pitchFamily="18" charset="0"/>
              </a:rPr>
              <a:t>your research.</a:t>
            </a:r>
          </a:p>
          <a:p>
            <a:pPr marL="457200" indent="-457200">
              <a:buAutoNum type="arabicPeriod"/>
            </a:pPr>
            <a:endParaRPr lang="en-US" sz="2800" dirty="0">
              <a:latin typeface="Cambria" panose="02040503050406030204" pitchFamily="18" charset="0"/>
            </a:endParaRPr>
          </a:p>
          <a:p>
            <a:pPr marL="457200" indent="-457200">
              <a:buAutoNum type="arabicPeriod"/>
            </a:pPr>
            <a:r>
              <a:rPr lang="en-US" sz="2800" b="1" dirty="0">
                <a:latin typeface="Cambria" panose="02040503050406030204" pitchFamily="18" charset="0"/>
              </a:rPr>
              <a:t>DO</a:t>
            </a:r>
            <a:r>
              <a:rPr lang="en-US" sz="2800" dirty="0">
                <a:latin typeface="Cambria" panose="02040503050406030204" pitchFamily="18" charset="0"/>
              </a:rPr>
              <a:t> purchase a license from the copyright owner to edit and mix music.  </a:t>
            </a:r>
          </a:p>
          <a:p>
            <a:pPr marL="457200" indent="-457200">
              <a:buAutoNum type="arabicPeriod"/>
            </a:pPr>
            <a:endParaRPr lang="en-US" sz="2800" b="1" dirty="0">
              <a:latin typeface="Cambria" panose="02040503050406030204" pitchFamily="18" charset="0"/>
            </a:endParaRPr>
          </a:p>
          <a:p>
            <a:pPr marL="457200" indent="-457200">
              <a:buAutoNum type="arabicPeriod"/>
            </a:pPr>
            <a:r>
              <a:rPr lang="en-US" sz="2800" b="1" dirty="0">
                <a:latin typeface="Cambria" panose="02040503050406030204" pitchFamily="18" charset="0"/>
              </a:rPr>
              <a:t>DO </a:t>
            </a:r>
            <a:r>
              <a:rPr lang="en-US" sz="2800" dirty="0">
                <a:latin typeface="Cambria" panose="02040503050406030204" pitchFamily="18" charset="0"/>
              </a:rPr>
              <a:t>keep documentation of your legal purchase of your music.  </a:t>
            </a:r>
          </a:p>
          <a:p>
            <a:pPr marL="457200" indent="-457200">
              <a:buAutoNum type="arabicPeriod"/>
            </a:pPr>
            <a:endParaRPr lang="en-US" sz="2800" dirty="0">
              <a:latin typeface="Cambria" panose="02040503050406030204" pitchFamily="18" charset="0"/>
            </a:endParaRPr>
          </a:p>
          <a:p>
            <a:pPr marL="457200" indent="-457200">
              <a:buAutoNum type="arabicPeriod"/>
            </a:pPr>
            <a:r>
              <a:rPr lang="en-US" sz="2800" b="1" dirty="0">
                <a:latin typeface="Cambria" panose="02040503050406030204" pitchFamily="18" charset="0"/>
              </a:rPr>
              <a:t>DO</a:t>
            </a:r>
            <a:r>
              <a:rPr lang="en-US" sz="2800" dirty="0">
                <a:latin typeface="Cambria" panose="02040503050406030204" pitchFamily="18" charset="0"/>
              </a:rPr>
              <a:t> work with a company that will provide you with the appropriate documentation for licensing.  If a company can’t provide you with the licensing paperwork, choose a different company.  </a:t>
            </a:r>
          </a:p>
          <a:p>
            <a:pPr marL="165100" indent="0" algn="ctr">
              <a:buNone/>
            </a:pPr>
            <a:r>
              <a:rPr lang="en-US" sz="2800" dirty="0">
                <a:latin typeface="Cambria" panose="02040503050406030204" pitchFamily="18" charset="0"/>
              </a:rPr>
              <a:t>						</a:t>
            </a:r>
            <a:r>
              <a:rPr lang="en-US" sz="1000" dirty="0">
                <a:latin typeface="Cambria" panose="02040503050406030204" pitchFamily="18" charset="0"/>
              </a:rPr>
              <a:t>            		                                     - </a:t>
            </a:r>
            <a:r>
              <a:rPr lang="en-US" sz="1000" i="1" dirty="0">
                <a:latin typeface="Cambria" panose="02040503050406030204" pitchFamily="18" charset="0"/>
              </a:rPr>
              <a:t>USA Cheer Music Copyrights Educational Initiative</a:t>
            </a:r>
            <a:endParaRPr lang="en-US" sz="1000" dirty="0">
              <a:latin typeface="Cambria" panose="02040503050406030204" pitchFamily="18" charset="0"/>
            </a:endParaRPr>
          </a:p>
          <a:p>
            <a:endParaRPr lang="en-US" dirty="0"/>
          </a:p>
        </p:txBody>
      </p:sp>
    </p:spTree>
    <p:extLst>
      <p:ext uri="{BB962C8B-B14F-4D97-AF65-F5344CB8AC3E}">
        <p14:creationId xmlns:p14="http://schemas.microsoft.com/office/powerpoint/2010/main" val="384255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dirty="0">
                <a:latin typeface="Cambria" panose="02040503050406030204" pitchFamily="18" charset="0"/>
              </a:rPr>
            </a:br>
            <a:r>
              <a:rPr lang="en-US" sz="3200" dirty="0">
                <a:latin typeface="Cambria" panose="02040503050406030204" pitchFamily="18" charset="0"/>
              </a:rPr>
              <a:t>Resources</a:t>
            </a:r>
            <a:br>
              <a:rPr lang="en-US" sz="3200" dirty="0">
                <a:latin typeface="Cambria" panose="02040503050406030204" pitchFamily="18" charset="0"/>
              </a:rPr>
            </a:br>
            <a:endParaRPr lang="en-US" sz="3200" dirty="0">
              <a:latin typeface="Cambria" panose="02040503050406030204" pitchFamily="18" charset="0"/>
            </a:endParaRPr>
          </a:p>
        </p:txBody>
      </p:sp>
      <p:sp>
        <p:nvSpPr>
          <p:cNvPr id="3" name="Text Placeholder 2"/>
          <p:cNvSpPr>
            <a:spLocks noGrp="1"/>
          </p:cNvSpPr>
          <p:nvPr>
            <p:ph type="body" idx="1"/>
          </p:nvPr>
        </p:nvSpPr>
        <p:spPr/>
        <p:txBody>
          <a:bodyPr/>
          <a:lstStyle/>
          <a:p>
            <a:pPr marL="165100" indent="0">
              <a:buNone/>
            </a:pPr>
            <a:br>
              <a:rPr lang="en-US" sz="1200" dirty="0">
                <a:latin typeface="Cambria" panose="02040503050406030204" pitchFamily="18" charset="0"/>
              </a:rPr>
            </a:br>
            <a:r>
              <a:rPr lang="en-US" sz="2800" dirty="0">
                <a:latin typeface="Cambria" panose="02040503050406030204" pitchFamily="18" charset="0"/>
              </a:rPr>
              <a:t>If at any time you are unsure of your school’s level of compliance, the IHSA recommends you consult with your </a:t>
            </a:r>
            <a:r>
              <a:rPr lang="en-US" sz="2800" b="1" dirty="0">
                <a:latin typeface="Cambria" panose="02040503050406030204" pitchFamily="18" charset="0"/>
              </a:rPr>
              <a:t>school’s legal counsel</a:t>
            </a:r>
            <a:r>
              <a:rPr lang="en-US" sz="2800" dirty="0">
                <a:latin typeface="Cambria" panose="02040503050406030204" pitchFamily="18" charset="0"/>
              </a:rPr>
              <a:t>. The IHSA is not responsible for making sure your license is correct for what you intend to do with the music.  In addition, the IHSA expects schools to be aware of their level of compliance with U.S. copyright laws.</a:t>
            </a:r>
          </a:p>
          <a:p>
            <a:pPr marL="165100" indent="0">
              <a:buNone/>
            </a:pPr>
            <a:endParaRPr lang="en-US" sz="2800" dirty="0">
              <a:latin typeface="Cambria" panose="02040503050406030204" pitchFamily="18" charset="0"/>
            </a:endParaRPr>
          </a:p>
          <a:p>
            <a:pPr marL="165100" indent="0">
              <a:buNone/>
            </a:pPr>
            <a:r>
              <a:rPr lang="en-US" sz="2400" dirty="0">
                <a:hlinkClick r:id="rId2"/>
              </a:rPr>
              <a:t>https://www.youtube.com/watch?v=FgIYUn1X5wE&amp;feature=youtu.be</a:t>
            </a:r>
            <a:endParaRPr lang="en-US" sz="2400" dirty="0"/>
          </a:p>
          <a:p>
            <a:pPr marL="165100" indent="0">
              <a:buNone/>
            </a:pPr>
            <a:endParaRPr lang="en-US" sz="2400" dirty="0"/>
          </a:p>
        </p:txBody>
      </p:sp>
    </p:spTree>
    <p:extLst>
      <p:ext uri="{BB962C8B-B14F-4D97-AF65-F5344CB8AC3E}">
        <p14:creationId xmlns:p14="http://schemas.microsoft.com/office/powerpoint/2010/main" val="14004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mbria" panose="02040503050406030204" pitchFamily="18" charset="0"/>
              </a:rPr>
              <a:t>Resources</a:t>
            </a:r>
          </a:p>
        </p:txBody>
      </p:sp>
      <p:sp>
        <p:nvSpPr>
          <p:cNvPr id="3" name="Text Placeholder 2"/>
          <p:cNvSpPr>
            <a:spLocks noGrp="1"/>
          </p:cNvSpPr>
          <p:nvPr>
            <p:ph type="body" idx="1"/>
          </p:nvPr>
        </p:nvSpPr>
        <p:spPr/>
        <p:txBody>
          <a:bodyPr numCol="2"/>
          <a:lstStyle/>
          <a:p>
            <a:pPr marL="165100" indent="0">
              <a:buNone/>
            </a:pPr>
            <a:r>
              <a:rPr lang="en-US" sz="1800" b="1" dirty="0">
                <a:latin typeface="Cambria" panose="02040503050406030204" pitchFamily="18" charset="0"/>
              </a:rPr>
              <a:t>U.S. Copyright Office – Library of Congress </a:t>
            </a:r>
            <a:br>
              <a:rPr lang="en-US" sz="1800" b="1" dirty="0">
                <a:latin typeface="Cambria" panose="02040503050406030204" pitchFamily="18" charset="0"/>
              </a:rPr>
            </a:br>
            <a:r>
              <a:rPr lang="en-US" sz="1800" dirty="0">
                <a:latin typeface="Cambria" panose="02040503050406030204" pitchFamily="18" charset="0"/>
                <a:hlinkClick r:id="rId2"/>
              </a:rPr>
              <a:t>www.copyright.gov</a:t>
            </a:r>
            <a:endParaRPr lang="en-US" sz="1800" dirty="0">
              <a:latin typeface="Cambria" panose="02040503050406030204" pitchFamily="18" charset="0"/>
            </a:endParaRPr>
          </a:p>
          <a:p>
            <a:pPr marL="165100" indent="0">
              <a:buNone/>
            </a:pPr>
            <a:br>
              <a:rPr lang="en-US" sz="1800" dirty="0">
                <a:latin typeface="Cambria" panose="02040503050406030204" pitchFamily="18" charset="0"/>
              </a:rPr>
            </a:br>
            <a:r>
              <a:rPr lang="en-US" sz="1800" b="1" dirty="0">
                <a:latin typeface="Cambria" panose="02040503050406030204" pitchFamily="18" charset="0"/>
              </a:rPr>
              <a:t>USA Cheer Music Copyrights Educational Initiative</a:t>
            </a:r>
            <a:br>
              <a:rPr lang="en-US" sz="1800" b="1" dirty="0">
                <a:latin typeface="Cambria" panose="02040503050406030204" pitchFamily="18" charset="0"/>
              </a:rPr>
            </a:br>
            <a:r>
              <a:rPr lang="en-US" sz="1800" dirty="0">
                <a:latin typeface="Cambria" panose="02040503050406030204" pitchFamily="18" charset="0"/>
                <a:hlinkClick r:id="rId3"/>
              </a:rPr>
              <a:t>www.usacheer.net</a:t>
            </a:r>
            <a:endParaRPr lang="en-US" sz="1800" dirty="0">
              <a:latin typeface="Cambria" panose="02040503050406030204" pitchFamily="18" charset="0"/>
            </a:endParaRPr>
          </a:p>
          <a:p>
            <a:endParaRPr lang="en-US" sz="1800" dirty="0">
              <a:latin typeface="Cambria" panose="02040503050406030204" pitchFamily="18" charset="0"/>
            </a:endParaRPr>
          </a:p>
          <a:p>
            <a:pPr marL="165100" indent="0">
              <a:buNone/>
            </a:pPr>
            <a:r>
              <a:rPr lang="en-US" sz="1800" b="1" dirty="0">
                <a:latin typeface="Cambria" panose="02040503050406030204" pitchFamily="18" charset="0"/>
              </a:rPr>
              <a:t>Varsity</a:t>
            </a:r>
          </a:p>
          <a:p>
            <a:pPr marL="165100" indent="0">
              <a:buNone/>
            </a:pPr>
            <a:r>
              <a:rPr lang="en-US" sz="1800" dirty="0">
                <a:latin typeface="Cambria" panose="02040503050406030204" pitchFamily="18" charset="0"/>
                <a:hlinkClick r:id="rId4"/>
              </a:rPr>
              <a:t>www.varsity.com</a:t>
            </a:r>
            <a:endParaRPr lang="en-US" sz="1800" dirty="0">
              <a:latin typeface="Cambria" panose="02040503050406030204" pitchFamily="18" charset="0"/>
            </a:endParaRPr>
          </a:p>
          <a:p>
            <a:pPr marL="165100" indent="0">
              <a:buNone/>
            </a:pPr>
            <a:br>
              <a:rPr lang="en-US" sz="1800" dirty="0">
                <a:latin typeface="Cambria" panose="02040503050406030204" pitchFamily="18" charset="0"/>
              </a:rPr>
            </a:br>
            <a:r>
              <a:rPr lang="en-US" sz="1800" b="1" dirty="0">
                <a:latin typeface="Cambria" panose="02040503050406030204" pitchFamily="18" charset="0"/>
              </a:rPr>
              <a:t>Copyright Kids</a:t>
            </a:r>
            <a:br>
              <a:rPr lang="en-US" sz="1800" dirty="0">
                <a:latin typeface="Cambria" panose="02040503050406030204" pitchFamily="18" charset="0"/>
              </a:rPr>
            </a:br>
            <a:r>
              <a:rPr lang="en-US" sz="1800" dirty="0">
                <a:latin typeface="Cambria" panose="02040503050406030204" pitchFamily="18" charset="0"/>
                <a:hlinkClick r:id="rId5"/>
              </a:rPr>
              <a:t>www.copyrightkids.org/definitions</a:t>
            </a:r>
            <a:endParaRPr lang="en-US" sz="1800" dirty="0">
              <a:latin typeface="Cambria" panose="02040503050406030204" pitchFamily="18" charset="0"/>
            </a:endParaRPr>
          </a:p>
          <a:p>
            <a:pPr marL="165100" indent="0">
              <a:buNone/>
            </a:pPr>
            <a:endParaRPr lang="en-US" sz="1800" dirty="0">
              <a:latin typeface="Cambria" panose="02040503050406030204" pitchFamily="18" charset="0"/>
            </a:endParaRPr>
          </a:p>
          <a:p>
            <a:pPr marL="165100" indent="0">
              <a:buNone/>
            </a:pPr>
            <a:r>
              <a:rPr lang="en-US" sz="1800" b="1" dirty="0">
                <a:latin typeface="Cambria" panose="02040503050406030204" pitchFamily="18" charset="0"/>
              </a:rPr>
              <a:t>Illinois Drill Team Association</a:t>
            </a:r>
            <a:br>
              <a:rPr lang="en-US" sz="1800" b="1" dirty="0">
                <a:latin typeface="Cambria" panose="02040503050406030204" pitchFamily="18" charset="0"/>
              </a:rPr>
            </a:br>
            <a:r>
              <a:rPr lang="en-US" sz="1800" u="sng" dirty="0">
                <a:latin typeface="Cambria" panose="02040503050406030204" pitchFamily="18" charset="0"/>
              </a:rPr>
              <a:t>www. idta.org</a:t>
            </a:r>
          </a:p>
          <a:p>
            <a:pPr marL="165100" indent="0">
              <a:buNone/>
            </a:pPr>
            <a:endParaRPr lang="en-US" sz="1800" b="1" dirty="0">
              <a:latin typeface="Cambria" panose="02040503050406030204" pitchFamily="18" charset="0"/>
            </a:endParaRPr>
          </a:p>
          <a:p>
            <a:pPr marL="165100" indent="0">
              <a:buNone/>
            </a:pPr>
            <a:endParaRPr lang="en-US" sz="1800" b="1" dirty="0">
              <a:latin typeface="Cambria" panose="02040503050406030204" pitchFamily="18" charset="0"/>
            </a:endParaRPr>
          </a:p>
          <a:p>
            <a:pPr marL="165100" indent="0">
              <a:buNone/>
            </a:pPr>
            <a:endParaRPr lang="en-US" sz="1800" b="1" dirty="0">
              <a:latin typeface="Cambria" panose="02040503050406030204" pitchFamily="18" charset="0"/>
            </a:endParaRPr>
          </a:p>
          <a:p>
            <a:pPr marL="165100" indent="0">
              <a:buNone/>
            </a:pPr>
            <a:endParaRPr lang="en-US" sz="1800" b="1" dirty="0">
              <a:latin typeface="Cambria" panose="02040503050406030204" pitchFamily="18" charset="0"/>
            </a:endParaRPr>
          </a:p>
          <a:p>
            <a:pPr marL="165100" indent="0">
              <a:buNone/>
            </a:pPr>
            <a:endParaRPr lang="en-US" sz="1800" b="1" dirty="0">
              <a:latin typeface="Cambria" panose="02040503050406030204" pitchFamily="18" charset="0"/>
            </a:endParaRPr>
          </a:p>
          <a:p>
            <a:pPr marL="165100" indent="0">
              <a:buNone/>
            </a:pPr>
            <a:r>
              <a:rPr lang="en-US" sz="1800" b="1" dirty="0">
                <a:latin typeface="Cambria" panose="02040503050406030204" pitchFamily="18" charset="0"/>
              </a:rPr>
              <a:t>National Federation of State High School Associations  </a:t>
            </a:r>
            <a:br>
              <a:rPr lang="en-US" sz="1800" b="1" dirty="0">
                <a:latin typeface="Cambria" panose="02040503050406030204" pitchFamily="18" charset="0"/>
              </a:rPr>
            </a:br>
            <a:r>
              <a:rPr lang="en-US" sz="1800" dirty="0">
                <a:latin typeface="Cambria" panose="02040503050406030204" pitchFamily="18" charset="0"/>
                <a:hlinkClick r:id="rId6"/>
              </a:rPr>
              <a:t>www.nfhs.org</a:t>
            </a:r>
            <a:r>
              <a:rPr lang="en-US" sz="1800" dirty="0">
                <a:latin typeface="Cambria" panose="02040503050406030204" pitchFamily="18" charset="0"/>
              </a:rPr>
              <a:t> - </a:t>
            </a:r>
            <a:r>
              <a:rPr lang="en-US" sz="1800" b="1" dirty="0">
                <a:latin typeface="Cambria" panose="02040503050406030204" pitchFamily="18" charset="0"/>
              </a:rPr>
              <a:t>FREE Music and Copyrights course coming soon!</a:t>
            </a:r>
          </a:p>
          <a:p>
            <a:pPr marL="165100" indent="0">
              <a:buNone/>
            </a:pPr>
            <a:endParaRPr lang="en-US" sz="1800" b="1" dirty="0">
              <a:latin typeface="Cambria" panose="02040503050406030204" pitchFamily="18" charset="0"/>
            </a:endParaRPr>
          </a:p>
          <a:p>
            <a:pPr marL="165100" indent="0">
              <a:buNone/>
            </a:pPr>
            <a:r>
              <a:rPr lang="en-US" sz="1800" b="1" dirty="0">
                <a:latin typeface="Cambria" panose="02040503050406030204" pitchFamily="18" charset="0"/>
              </a:rPr>
              <a:t>USA Cheer Preferred Music Providers</a:t>
            </a:r>
          </a:p>
          <a:p>
            <a:pPr marL="165100" indent="0">
              <a:buNone/>
            </a:pPr>
            <a:r>
              <a:rPr lang="en-US" sz="1800" dirty="0">
                <a:latin typeface="Cambria" panose="02040503050406030204" pitchFamily="18" charset="0"/>
                <a:hlinkClick r:id="rId7"/>
              </a:rPr>
              <a:t>http://usacheer.net/presssafety/preferred-providers</a:t>
            </a:r>
            <a:endParaRPr lang="en-US" sz="1800" dirty="0">
              <a:latin typeface="Cambria" panose="02040503050406030204" pitchFamily="18" charset="0"/>
            </a:endParaRPr>
          </a:p>
          <a:p>
            <a:pPr marL="165100" indent="0">
              <a:buNone/>
            </a:pPr>
            <a:endParaRPr lang="en-US" sz="1800" b="1" dirty="0">
              <a:latin typeface="Cambria" panose="02040503050406030204" pitchFamily="18" charset="0"/>
            </a:endParaRPr>
          </a:p>
          <a:p>
            <a:pPr marL="165100" indent="0">
              <a:buNone/>
            </a:pPr>
            <a:r>
              <a:rPr lang="en-US" sz="1800" b="1" cap="all" dirty="0">
                <a:latin typeface="Cambria" panose="02040503050406030204" pitchFamily="18" charset="0"/>
              </a:rPr>
              <a:t>MUSIC INFORMATION</a:t>
            </a:r>
          </a:p>
          <a:p>
            <a:pPr marL="165100" indent="0">
              <a:buNone/>
            </a:pPr>
            <a:r>
              <a:rPr lang="en-US" sz="1800" dirty="0">
                <a:latin typeface="Cambria" panose="02040503050406030204" pitchFamily="18" charset="0"/>
                <a:hlinkClick r:id="rId8"/>
              </a:rPr>
              <a:t>http://usacheer.net/presssafety/music</a:t>
            </a:r>
            <a:endParaRPr lang="en-US" sz="1800" dirty="0">
              <a:latin typeface="Cambria" panose="02040503050406030204" pitchFamily="18" charset="0"/>
            </a:endParaRPr>
          </a:p>
          <a:p>
            <a:pPr marL="165100" indent="0">
              <a:buNone/>
            </a:pPr>
            <a:endParaRPr lang="en-US" sz="1800" dirty="0">
              <a:latin typeface="Cambria" panose="02040503050406030204" pitchFamily="18" charset="0"/>
            </a:endParaRPr>
          </a:p>
          <a:p>
            <a:pPr marL="165100" indent="0">
              <a:buNone/>
            </a:pPr>
            <a:r>
              <a:rPr lang="en-US" sz="1800" b="1" dirty="0">
                <a:latin typeface="Cambria" panose="02040503050406030204" pitchFamily="18" charset="0"/>
              </a:rPr>
              <a:t>Music Copyright Webinar</a:t>
            </a:r>
          </a:p>
          <a:p>
            <a:pPr marL="165100" indent="0">
              <a:buNone/>
            </a:pPr>
            <a:r>
              <a:rPr lang="en-US" sz="1800" dirty="0">
                <a:latin typeface="Cambria" panose="02040503050406030204" pitchFamily="18" charset="0"/>
                <a:hlinkClick r:id="rId9"/>
              </a:rPr>
              <a:t>https://www.youtube.com/watch?v=FgIYUn1X5wE&amp;feature=youtu.be</a:t>
            </a:r>
            <a:endParaRPr lang="en-US" sz="1800" dirty="0">
              <a:latin typeface="Cambria" panose="02040503050406030204" pitchFamily="18" charset="0"/>
            </a:endParaRPr>
          </a:p>
          <a:p>
            <a:pPr marL="165100" indent="0">
              <a:buNone/>
            </a:pPr>
            <a:br>
              <a:rPr lang="en-US" sz="1800" b="1" dirty="0">
                <a:latin typeface="Cambria" panose="02040503050406030204" pitchFamily="18" charset="0"/>
              </a:rPr>
            </a:br>
            <a:br>
              <a:rPr lang="en-US" sz="1800" b="1" dirty="0">
                <a:latin typeface="Cambria" panose="02040503050406030204" pitchFamily="18" charset="0"/>
              </a:rPr>
            </a:br>
            <a:br>
              <a:rPr lang="en-US" sz="2800" dirty="0">
                <a:latin typeface="Cambria" panose="02040503050406030204" pitchFamily="18" charset="0"/>
              </a:rPr>
            </a:br>
            <a:endParaRPr lang="en-US" dirty="0"/>
          </a:p>
        </p:txBody>
      </p:sp>
    </p:spTree>
    <p:extLst>
      <p:ext uri="{BB962C8B-B14F-4D97-AF65-F5344CB8AC3E}">
        <p14:creationId xmlns:p14="http://schemas.microsoft.com/office/powerpoint/2010/main" val="144558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352800"/>
            <a:ext cx="11297920" cy="980441"/>
          </a:xfrm>
        </p:spPr>
        <p:txBody>
          <a:bodyPr>
            <a:normAutofit fontScale="90000"/>
          </a:bodyPr>
          <a:lstStyle/>
          <a:p>
            <a:r>
              <a:rPr lang="en-US" sz="5000" dirty="0">
                <a:latin typeface="Cambria" panose="02040503050406030204" pitchFamily="18" charset="0"/>
              </a:rPr>
              <a:t>IHSA Competitive Cheerleading</a:t>
            </a:r>
            <a:br>
              <a:rPr lang="en-US" sz="5000" dirty="0">
                <a:latin typeface="Cambria" panose="02040503050406030204" pitchFamily="18" charset="0"/>
              </a:rPr>
            </a:br>
            <a:endParaRPr lang="en-US" sz="4000" dirty="0">
              <a:latin typeface="Cambria" panose="02040503050406030204" pitchFamily="18" charset="0"/>
            </a:endParaRPr>
          </a:p>
        </p:txBody>
      </p:sp>
      <p:sp>
        <p:nvSpPr>
          <p:cNvPr id="2" name="Subtitle 1"/>
          <p:cNvSpPr>
            <a:spLocks noGrp="1"/>
          </p:cNvSpPr>
          <p:nvPr>
            <p:ph type="subTitle" idx="1"/>
          </p:nvPr>
        </p:nvSpPr>
        <p:spPr/>
        <p:txBody>
          <a:bodyPr/>
          <a:lstStyle/>
          <a:p>
            <a:r>
              <a:rPr lang="en-US" sz="5400" dirty="0">
                <a:latin typeface="Cambria" panose="02040503050406030204" pitchFamily="18" charset="0"/>
              </a:rPr>
              <a:t>Music Copyright Guidelines</a:t>
            </a:r>
            <a:endParaRPr lang="en-US" sz="5400" dirty="0"/>
          </a:p>
        </p:txBody>
      </p:sp>
      <p:pic>
        <p:nvPicPr>
          <p:cNvPr id="3" name="Picture 2"/>
          <p:cNvPicPr>
            <a:picLocks noChangeAspect="1"/>
          </p:cNvPicPr>
          <p:nvPr/>
        </p:nvPicPr>
        <p:blipFill>
          <a:blip r:embed="rId2"/>
          <a:stretch>
            <a:fillRect/>
          </a:stretch>
        </p:blipFill>
        <p:spPr>
          <a:xfrm>
            <a:off x="-1" y="391601"/>
            <a:ext cx="3466013" cy="2426210"/>
          </a:xfrm>
          <a:prstGeom prst="rect">
            <a:avLst/>
          </a:prstGeom>
        </p:spPr>
      </p:pic>
      <p:pic>
        <p:nvPicPr>
          <p:cNvPr id="9" name="Picture 8"/>
          <p:cNvPicPr>
            <a:picLocks noChangeAspect="1"/>
          </p:cNvPicPr>
          <p:nvPr/>
        </p:nvPicPr>
        <p:blipFill>
          <a:blip r:embed="rId3"/>
          <a:stretch>
            <a:fillRect/>
          </a:stretch>
        </p:blipFill>
        <p:spPr>
          <a:xfrm>
            <a:off x="8384346" y="391600"/>
            <a:ext cx="3807656" cy="2384893"/>
          </a:xfrm>
          <a:prstGeom prst="rect">
            <a:avLst/>
          </a:prstGeom>
        </p:spPr>
      </p:pic>
      <p:pic>
        <p:nvPicPr>
          <p:cNvPr id="6" name="Picture 5"/>
          <p:cNvPicPr>
            <a:picLocks noChangeAspect="1"/>
          </p:cNvPicPr>
          <p:nvPr/>
        </p:nvPicPr>
        <p:blipFill>
          <a:blip r:embed="rId4"/>
          <a:stretch>
            <a:fillRect/>
          </a:stretch>
        </p:blipFill>
        <p:spPr>
          <a:xfrm>
            <a:off x="3466012" y="391600"/>
            <a:ext cx="4918333" cy="2426211"/>
          </a:xfrm>
          <a:prstGeom prst="rect">
            <a:avLst/>
          </a:prstGeom>
        </p:spPr>
      </p:pic>
    </p:spTree>
    <p:extLst>
      <p:ext uri="{BB962C8B-B14F-4D97-AF65-F5344CB8AC3E}">
        <p14:creationId xmlns:p14="http://schemas.microsoft.com/office/powerpoint/2010/main" val="91891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0984" y="498957"/>
            <a:ext cx="10026649" cy="1204912"/>
          </a:xfrm>
        </p:spPr>
        <p:txBody>
          <a:bodyPr>
            <a:noAutofit/>
          </a:bodyPr>
          <a:lstStyle/>
          <a:p>
            <a:r>
              <a:rPr lang="en-US" sz="3200" dirty="0">
                <a:latin typeface="Cambria" panose="02040503050406030204" pitchFamily="18" charset="0"/>
              </a:rPr>
              <a:t>IHSA Competitive Cheer Music Guidelines</a:t>
            </a:r>
          </a:p>
        </p:txBody>
      </p:sp>
      <p:sp>
        <p:nvSpPr>
          <p:cNvPr id="2" name="Text Placeholder 1"/>
          <p:cNvSpPr>
            <a:spLocks noGrp="1"/>
          </p:cNvSpPr>
          <p:nvPr>
            <p:ph type="body" idx="1"/>
          </p:nvPr>
        </p:nvSpPr>
        <p:spPr>
          <a:xfrm>
            <a:off x="914400" y="2093844"/>
            <a:ext cx="11053233" cy="4233930"/>
          </a:xfrm>
        </p:spPr>
        <p:txBody>
          <a:bodyPr/>
          <a:lstStyle/>
          <a:p>
            <a:r>
              <a:rPr lang="en-US" sz="2800" dirty="0">
                <a:latin typeface="Cambria" panose="02040503050406030204" pitchFamily="18" charset="0"/>
              </a:rPr>
              <a:t>The IHSA is committed to offering education-based athletics and activities.  With this in mind, we want to make sure our member schools have the information needed to protect students, coaches, and their individual schools from infringing upon copyright laws while competing in competitive cheer.</a:t>
            </a:r>
            <a:endParaRPr lang="en-US" dirty="0"/>
          </a:p>
        </p:txBody>
      </p:sp>
      <p:pic>
        <p:nvPicPr>
          <p:cNvPr id="3" name="Picture 2"/>
          <p:cNvPicPr>
            <a:picLocks noChangeAspect="1"/>
          </p:cNvPicPr>
          <p:nvPr/>
        </p:nvPicPr>
        <p:blipFill>
          <a:blip r:embed="rId2"/>
          <a:stretch>
            <a:fillRect/>
          </a:stretch>
        </p:blipFill>
        <p:spPr>
          <a:xfrm>
            <a:off x="4240695" y="4574182"/>
            <a:ext cx="4678938" cy="1753592"/>
          </a:xfrm>
          <a:prstGeom prst="rect">
            <a:avLst/>
          </a:prstGeom>
        </p:spPr>
      </p:pic>
    </p:spTree>
    <p:extLst>
      <p:ext uri="{BB962C8B-B14F-4D97-AF65-F5344CB8AC3E}">
        <p14:creationId xmlns:p14="http://schemas.microsoft.com/office/powerpoint/2010/main" val="19888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989138"/>
            <a:ext cx="11184835" cy="4868862"/>
          </a:xfrm>
        </p:spPr>
        <p:txBody>
          <a:bodyPr/>
          <a:lstStyle/>
          <a:p>
            <a:r>
              <a:rPr lang="en-US" sz="2400" dirty="0">
                <a:latin typeface="Cambria" panose="02040503050406030204" pitchFamily="18" charset="0"/>
              </a:rPr>
              <a:t>The </a:t>
            </a:r>
            <a:r>
              <a:rPr lang="en-US" sz="2400" b="1" dirty="0">
                <a:latin typeface="Cambria" panose="02040503050406030204" pitchFamily="18" charset="0"/>
              </a:rPr>
              <a:t>copyright law of the United States </a:t>
            </a:r>
            <a:r>
              <a:rPr lang="en-US" sz="2400" dirty="0">
                <a:latin typeface="Cambria" panose="02040503050406030204" pitchFamily="18" charset="0"/>
              </a:rPr>
              <a:t>provides for copyright protection in “musical works, including any accompanying words,” that are fixed in some tangible medium of expression.  </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Musical works include both original compositions and original arrangements or other new versions of earlier compositions to which new copyrightable authorship has been added. The owner of copyright in a work has the exclusive right to make copies, to prepare derivative works, to sell or distribute copies, and to perform the work publicly. </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Anyone else wishing to use the work in these ways must have the permission of the author or someone who has derived rights through the author. </a:t>
            </a:r>
            <a:br>
              <a:rPr lang="en-US" sz="2400" dirty="0">
                <a:latin typeface="Cambria" panose="02040503050406030204" pitchFamily="18" charset="0"/>
              </a:rPr>
            </a:br>
            <a:r>
              <a:rPr lang="en-US" sz="2400" dirty="0">
                <a:latin typeface="Cambria" panose="02040503050406030204" pitchFamily="18" charset="0"/>
              </a:rPr>
              <a:t> 		</a:t>
            </a:r>
            <a:r>
              <a:rPr lang="en-US" sz="2000" dirty="0">
                <a:latin typeface="Cambria" panose="02040503050406030204" pitchFamily="18" charset="0"/>
              </a:rPr>
              <a:t>						        </a:t>
            </a:r>
            <a:r>
              <a:rPr lang="en-US" sz="1200" i="1" dirty="0">
                <a:latin typeface="Cambria" panose="02040503050406030204" pitchFamily="18" charset="0"/>
              </a:rPr>
              <a:t>- United State Copyright Office, Library of Congress</a:t>
            </a:r>
            <a:endParaRPr lang="en-US" sz="1200" dirty="0"/>
          </a:p>
        </p:txBody>
      </p:sp>
      <p:sp>
        <p:nvSpPr>
          <p:cNvPr id="9" name="Title 8"/>
          <p:cNvSpPr txBox="1">
            <a:spLocks noGrp="1"/>
          </p:cNvSpPr>
          <p:nvPr>
            <p:ph type="title"/>
          </p:nvPr>
        </p:nvSpPr>
        <p:spPr>
          <a:xfrm>
            <a:off x="1940984" y="789378"/>
            <a:ext cx="10026649" cy="677078"/>
          </a:xfrm>
          <a:prstGeom prst="rect">
            <a:avLst/>
          </a:prstGeom>
          <a:noFill/>
        </p:spPr>
        <p:txBody>
          <a:bodyPr wrap="square" rtlCol="0">
            <a:spAutoFit/>
          </a:bodyPr>
          <a:lstStyle/>
          <a:p>
            <a:r>
              <a:rPr lang="en-US" sz="3200" dirty="0">
                <a:latin typeface="Cambria" panose="02040503050406030204" pitchFamily="18" charset="0"/>
              </a:rPr>
              <a:t>WHERE DO WE BEGIN?</a:t>
            </a:r>
          </a:p>
        </p:txBody>
      </p:sp>
    </p:spTree>
    <p:extLst>
      <p:ext uri="{BB962C8B-B14F-4D97-AF65-F5344CB8AC3E}">
        <p14:creationId xmlns:p14="http://schemas.microsoft.com/office/powerpoint/2010/main" val="2080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3200" dirty="0">
                <a:latin typeface="Cambria" panose="02040503050406030204" pitchFamily="18" charset="0"/>
              </a:rPr>
              <a:t>Lets Get Started With The Basics…	</a:t>
            </a:r>
          </a:p>
        </p:txBody>
      </p:sp>
      <p:sp>
        <p:nvSpPr>
          <p:cNvPr id="6" name="Text Placeholder 5"/>
          <p:cNvSpPr>
            <a:spLocks noGrp="1"/>
          </p:cNvSpPr>
          <p:nvPr>
            <p:ph type="body" idx="1"/>
          </p:nvPr>
        </p:nvSpPr>
        <p:spPr>
          <a:xfrm>
            <a:off x="887896" y="1989138"/>
            <a:ext cx="11304104" cy="4868862"/>
          </a:xfrm>
        </p:spPr>
        <p:txBody>
          <a:bodyPr/>
          <a:lstStyle/>
          <a:p>
            <a:r>
              <a:rPr lang="en-US" sz="2000" b="1" dirty="0">
                <a:latin typeface="Cambria" panose="02040503050406030204" pitchFamily="18" charset="0"/>
              </a:rPr>
              <a:t>A copyright is actually a "bundle of rights" that the creator of a work is entitled to control if the work is "an original work of authorship fixed in a tangible medium of expression." </a:t>
            </a:r>
          </a:p>
          <a:p>
            <a:endParaRPr lang="en-US" sz="2000" b="1" dirty="0">
              <a:latin typeface="Cambria" panose="02040503050406030204" pitchFamily="18" charset="0"/>
            </a:endParaRPr>
          </a:p>
          <a:p>
            <a:r>
              <a:rPr lang="en-US" sz="2000" dirty="0">
                <a:latin typeface="Cambria" panose="02040503050406030204" pitchFamily="18" charset="0"/>
              </a:rPr>
              <a:t>This means that in order to be entitled to copyright protection, the work has to be something you created (and didn't copy from another work) and set down in some physical form, like in writing, on videotape, in a sound recording, in a computer program or on a computer screen.   The "bundle of rights" that are included in copyright allow the purchaser to: </a:t>
            </a:r>
            <a:br>
              <a:rPr lang="en-US" sz="2000" dirty="0">
                <a:latin typeface="Cambria" panose="02040503050406030204" pitchFamily="18" charset="0"/>
              </a:rPr>
            </a:br>
            <a:endParaRPr lang="en-US" sz="2000" b="1" dirty="0"/>
          </a:p>
          <a:p>
            <a:pPr marL="165100" indent="0" algn="ctr">
              <a:buNone/>
            </a:pPr>
            <a:r>
              <a:rPr lang="en-US" sz="2000" dirty="0">
                <a:latin typeface="Cambria" panose="02040503050406030204" pitchFamily="18" charset="0"/>
              </a:rPr>
              <a:t>1.  distribute the work, </a:t>
            </a:r>
            <a:br>
              <a:rPr lang="en-US" sz="2000" dirty="0">
                <a:latin typeface="Cambria" panose="02040503050406030204" pitchFamily="18" charset="0"/>
              </a:rPr>
            </a:br>
            <a:r>
              <a:rPr lang="en-US" sz="2000" dirty="0">
                <a:latin typeface="Cambria" panose="02040503050406030204" pitchFamily="18" charset="0"/>
              </a:rPr>
              <a:t>2.  reproduce (or make copies of) the work, </a:t>
            </a:r>
            <a:br>
              <a:rPr lang="en-US" sz="2000" dirty="0">
                <a:latin typeface="Cambria" panose="02040503050406030204" pitchFamily="18" charset="0"/>
              </a:rPr>
            </a:br>
            <a:r>
              <a:rPr lang="en-US" sz="2000" dirty="0">
                <a:latin typeface="Cambria" panose="02040503050406030204" pitchFamily="18" charset="0"/>
              </a:rPr>
              <a:t>3.  display the work, </a:t>
            </a:r>
            <a:br>
              <a:rPr lang="en-US" sz="2000" dirty="0">
                <a:latin typeface="Cambria" panose="02040503050406030204" pitchFamily="18" charset="0"/>
              </a:rPr>
            </a:br>
            <a:r>
              <a:rPr lang="en-US" sz="2000" dirty="0">
                <a:latin typeface="Cambria" panose="02040503050406030204" pitchFamily="18" charset="0"/>
              </a:rPr>
              <a:t>4.  perform the work, and </a:t>
            </a:r>
            <a:br>
              <a:rPr lang="en-US" sz="2000" dirty="0">
                <a:latin typeface="Cambria" panose="02040503050406030204" pitchFamily="18" charset="0"/>
              </a:rPr>
            </a:br>
            <a:r>
              <a:rPr lang="en-US" sz="2000" dirty="0">
                <a:latin typeface="Cambria" panose="02040503050406030204" pitchFamily="18" charset="0"/>
              </a:rPr>
              <a:t>5.  create derivative works based upon the original work.</a:t>
            </a:r>
            <a:br>
              <a:rPr lang="en-US" sz="1800" dirty="0">
                <a:latin typeface="Cambria" panose="02040503050406030204" pitchFamily="18" charset="0"/>
              </a:rPr>
            </a:br>
            <a:br>
              <a:rPr lang="en-US" sz="1800" dirty="0">
                <a:latin typeface="Cambria" panose="02040503050406030204" pitchFamily="18" charset="0"/>
              </a:rPr>
            </a:br>
            <a:r>
              <a:rPr lang="en-US" sz="1800" dirty="0">
                <a:latin typeface="Cambria" panose="02040503050406030204" pitchFamily="18" charset="0"/>
              </a:rPr>
              <a:t>							       		</a:t>
            </a:r>
            <a:r>
              <a:rPr lang="en-US" sz="1200" dirty="0">
                <a:latin typeface="Cambria" panose="02040503050406030204" pitchFamily="18" charset="0"/>
              </a:rPr>
              <a:t>- </a:t>
            </a:r>
            <a:r>
              <a:rPr lang="en-US" sz="1200" i="1" dirty="0">
                <a:latin typeface="Cambria" panose="02040503050406030204" pitchFamily="18" charset="0"/>
              </a:rPr>
              <a:t>www.copyrightkids.org/definitions</a:t>
            </a:r>
            <a:endParaRPr lang="en-US" sz="1200" dirty="0"/>
          </a:p>
        </p:txBody>
      </p:sp>
      <p:sp>
        <p:nvSpPr>
          <p:cNvPr id="10" name="Title 3"/>
          <p:cNvSpPr txBox="1">
            <a:spLocks/>
          </p:cNvSpPr>
          <p:nvPr/>
        </p:nvSpPr>
        <p:spPr>
          <a:xfrm>
            <a:off x="2133601" y="1088142"/>
            <a:ext cx="8077199" cy="9692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000" dirty="0">
              <a:latin typeface="Cambria" panose="02040503050406030204" pitchFamily="18" charset="0"/>
            </a:endParaRPr>
          </a:p>
        </p:txBody>
      </p:sp>
    </p:spTree>
    <p:extLst>
      <p:ext uri="{BB962C8B-B14F-4D97-AF65-F5344CB8AC3E}">
        <p14:creationId xmlns:p14="http://schemas.microsoft.com/office/powerpoint/2010/main" val="63014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0984" y="604910"/>
            <a:ext cx="10026649" cy="1125463"/>
          </a:xfrm>
        </p:spPr>
        <p:txBody>
          <a:bodyPr/>
          <a:lstStyle/>
          <a:p>
            <a:br>
              <a:rPr lang="en-US" sz="3200" b="0" dirty="0">
                <a:latin typeface="Cambria" panose="02040503050406030204" pitchFamily="18" charset="0"/>
              </a:rPr>
            </a:br>
            <a:r>
              <a:rPr lang="en-US" sz="3200" dirty="0">
                <a:latin typeface="Cambria" panose="02040503050406030204" pitchFamily="18" charset="0"/>
              </a:rPr>
              <a:t>LET’S START WITH THE BASICS…</a:t>
            </a:r>
            <a:br>
              <a:rPr lang="en-US" sz="3200" dirty="0">
                <a:latin typeface="Cambria" panose="02040503050406030204" pitchFamily="18" charset="0"/>
              </a:rPr>
            </a:br>
            <a:endParaRPr lang="en-US" sz="3200" dirty="0">
              <a:latin typeface="Cambria" panose="02040503050406030204" pitchFamily="18" charset="0"/>
            </a:endParaRPr>
          </a:p>
        </p:txBody>
      </p:sp>
      <p:sp>
        <p:nvSpPr>
          <p:cNvPr id="5" name="Text Placeholder 4"/>
          <p:cNvSpPr>
            <a:spLocks noGrp="1"/>
          </p:cNvSpPr>
          <p:nvPr>
            <p:ph type="body" idx="1"/>
          </p:nvPr>
        </p:nvSpPr>
        <p:spPr>
          <a:xfrm>
            <a:off x="900332" y="1989138"/>
            <a:ext cx="11067301" cy="4338636"/>
          </a:xfrm>
        </p:spPr>
        <p:txBody>
          <a:bodyPr/>
          <a:lstStyle/>
          <a:p>
            <a:r>
              <a:rPr lang="en-US" sz="2800" b="1" dirty="0">
                <a:latin typeface="Cambria" panose="02040503050406030204" pitchFamily="18" charset="0"/>
              </a:rPr>
              <a:t>Copyright laws are nothing new</a:t>
            </a:r>
            <a:r>
              <a:rPr lang="en-US" sz="2800" dirty="0">
                <a:latin typeface="Cambria" panose="02040503050406030204" pitchFamily="18" charset="0"/>
              </a:rPr>
              <a:t>.  The current laws have been in effect since the 1970s and are in place to protect the work created by artists and to ensure they are compensated for their time, energy, and creativity in making the original work.  </a:t>
            </a:r>
            <a:br>
              <a:rPr lang="en-US" sz="2800" dirty="0">
                <a:latin typeface="Cambria" panose="02040503050406030204" pitchFamily="18" charset="0"/>
              </a:rPr>
            </a:br>
            <a:br>
              <a:rPr lang="en-US" sz="2800" dirty="0">
                <a:latin typeface="Cambria" panose="02040503050406030204" pitchFamily="18" charset="0"/>
              </a:rPr>
            </a:br>
            <a:r>
              <a:rPr lang="en-US" sz="2800" dirty="0">
                <a:latin typeface="Cambria" panose="02040503050406030204" pitchFamily="18" charset="0"/>
              </a:rPr>
              <a:t>All consumers, not just schools, must adhere to these laws.  For the IHSA, it is the responsibility of the school/coach, to make certain the school is in compliance.</a:t>
            </a:r>
            <a:br>
              <a:rPr lang="en-US" sz="2800" dirty="0">
                <a:latin typeface="Cambria" panose="02040503050406030204" pitchFamily="18" charset="0"/>
              </a:rPr>
            </a:br>
            <a:endParaRPr lang="en-US" dirty="0"/>
          </a:p>
        </p:txBody>
      </p:sp>
    </p:spTree>
    <p:extLst>
      <p:ext uri="{BB962C8B-B14F-4D97-AF65-F5344CB8AC3E}">
        <p14:creationId xmlns:p14="http://schemas.microsoft.com/office/powerpoint/2010/main" val="89069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mbria" panose="02040503050406030204" pitchFamily="18" charset="0"/>
              </a:rPr>
              <a:t>LET’S START WITH THE BASICS</a:t>
            </a:r>
          </a:p>
        </p:txBody>
      </p:sp>
      <p:sp>
        <p:nvSpPr>
          <p:cNvPr id="3" name="Text Placeholder 2"/>
          <p:cNvSpPr>
            <a:spLocks noGrp="1"/>
          </p:cNvSpPr>
          <p:nvPr>
            <p:ph type="body" idx="1"/>
          </p:nvPr>
        </p:nvSpPr>
        <p:spPr>
          <a:xfrm>
            <a:off x="914400" y="1989138"/>
            <a:ext cx="11053233" cy="4338636"/>
          </a:xfrm>
        </p:spPr>
        <p:txBody>
          <a:bodyPr/>
          <a:lstStyle/>
          <a:p>
            <a:r>
              <a:rPr lang="en-US" sz="2800" dirty="0">
                <a:latin typeface="Cambria" panose="02040503050406030204" pitchFamily="18" charset="0"/>
              </a:rPr>
              <a:t>Recorded music has 2 separate copyrights.  </a:t>
            </a:r>
            <a:br>
              <a:rPr lang="en-US" sz="2800" dirty="0">
                <a:latin typeface="Cambria" panose="02040503050406030204" pitchFamily="18" charset="0"/>
              </a:rPr>
            </a:br>
            <a:br>
              <a:rPr lang="en-US" sz="2800" dirty="0">
                <a:latin typeface="Cambria" panose="02040503050406030204" pitchFamily="18" charset="0"/>
              </a:rPr>
            </a:br>
            <a:r>
              <a:rPr lang="en-US" sz="2800" dirty="0">
                <a:latin typeface="Cambria" panose="02040503050406030204" pitchFamily="18" charset="0"/>
              </a:rPr>
              <a:t>Copyright laws protect the artists who record the music.  The rights in the recordings are usually controlled by record labels.  In addition, the songwriter(s) who wrote the underlying composition and the artist(s) who performed the music are also protected.  The composition rights are usually controlled by music publishers.</a:t>
            </a:r>
          </a:p>
          <a:p>
            <a:pPr marL="165100" indent="0">
              <a:buNone/>
            </a:pPr>
            <a:br>
              <a:rPr lang="en-US" sz="2800" dirty="0">
                <a:latin typeface="Cambria" panose="02040503050406030204" pitchFamily="18" charset="0"/>
              </a:rPr>
            </a:br>
            <a:br>
              <a:rPr lang="en-US" sz="1050" dirty="0">
                <a:latin typeface="Cambria" panose="02040503050406030204" pitchFamily="18" charset="0"/>
              </a:rPr>
            </a:br>
            <a:br>
              <a:rPr lang="en-US" sz="1050" dirty="0">
                <a:latin typeface="Cambria" panose="02040503050406030204" pitchFamily="18" charset="0"/>
              </a:rPr>
            </a:br>
            <a:r>
              <a:rPr lang="en-US" sz="1050" dirty="0">
                <a:latin typeface="Cambria" panose="02040503050406030204" pitchFamily="18" charset="0"/>
              </a:rPr>
              <a:t>						</a:t>
            </a:r>
            <a:r>
              <a:rPr lang="en-US" sz="1200" dirty="0">
                <a:latin typeface="Cambria" panose="02040503050406030204" pitchFamily="18" charset="0"/>
              </a:rPr>
              <a:t>           	                   - </a:t>
            </a:r>
            <a:r>
              <a:rPr lang="en-US" sz="1200" i="1" dirty="0">
                <a:latin typeface="Cambria" panose="02040503050406030204" pitchFamily="18" charset="0"/>
              </a:rPr>
              <a:t>USA Cheer Music Copyrights Educational Initiative</a:t>
            </a:r>
            <a:br>
              <a:rPr lang="en-US" sz="1200" dirty="0">
                <a:latin typeface="Cambria" panose="02040503050406030204" pitchFamily="18" charset="0"/>
              </a:rPr>
            </a:br>
            <a:br>
              <a:rPr lang="en-US" sz="1200" dirty="0">
                <a:latin typeface="Cambria" panose="02040503050406030204" pitchFamily="18" charset="0"/>
              </a:rPr>
            </a:br>
            <a:endParaRPr lang="en-US" sz="1200" dirty="0"/>
          </a:p>
        </p:txBody>
      </p:sp>
    </p:spTree>
    <p:extLst>
      <p:ext uri="{BB962C8B-B14F-4D97-AF65-F5344CB8AC3E}">
        <p14:creationId xmlns:p14="http://schemas.microsoft.com/office/powerpoint/2010/main" val="419108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WHO’S INVOLVED WITH COPYRIGHTS?</a:t>
            </a:r>
            <a:br>
              <a:rPr lang="en-US" sz="4000" dirty="0"/>
            </a:br>
            <a:endParaRPr lang="en-US" dirty="0"/>
          </a:p>
        </p:txBody>
      </p:sp>
      <p:sp>
        <p:nvSpPr>
          <p:cNvPr id="3" name="Text Placeholder 2"/>
          <p:cNvSpPr>
            <a:spLocks noGrp="1"/>
          </p:cNvSpPr>
          <p:nvPr>
            <p:ph type="body" idx="1"/>
          </p:nvPr>
        </p:nvSpPr>
        <p:spPr>
          <a:xfrm>
            <a:off x="675249" y="1871003"/>
            <a:ext cx="11516751" cy="4986997"/>
          </a:xfrm>
        </p:spPr>
        <p:txBody>
          <a:bodyPr/>
          <a:lstStyle/>
          <a:p>
            <a:r>
              <a:rPr lang="en-US" sz="2400" b="1" dirty="0">
                <a:latin typeface="Cambria" panose="02040503050406030204" pitchFamily="18" charset="0"/>
              </a:rPr>
              <a:t>Artists, Music Producers, Music Editors, and Consumers</a:t>
            </a:r>
            <a:br>
              <a:rPr lang="en-US" sz="2000" dirty="0">
                <a:latin typeface="Cambria" panose="02040503050406030204" pitchFamily="18" charset="0"/>
              </a:rPr>
            </a:br>
            <a:br>
              <a:rPr lang="en-US" sz="2000" dirty="0">
                <a:latin typeface="Cambria" panose="02040503050406030204" pitchFamily="18" charset="0"/>
              </a:rPr>
            </a:br>
            <a:r>
              <a:rPr lang="en-US" sz="2000" b="1" u="sng" dirty="0">
                <a:latin typeface="Cambria" panose="02040503050406030204" pitchFamily="18" charset="0"/>
              </a:rPr>
              <a:t>Artists</a:t>
            </a:r>
            <a:r>
              <a:rPr lang="en-US" sz="2000" dirty="0">
                <a:latin typeface="Cambria" panose="02040503050406030204" pitchFamily="18" charset="0"/>
              </a:rPr>
              <a:t> create the original work.</a:t>
            </a:r>
            <a:br>
              <a:rPr lang="en-US" sz="2000" dirty="0">
                <a:latin typeface="Cambria" panose="02040503050406030204" pitchFamily="18" charset="0"/>
              </a:rPr>
            </a:br>
            <a:br>
              <a:rPr lang="en-US" sz="2000" dirty="0">
                <a:latin typeface="Cambria" panose="02040503050406030204" pitchFamily="18" charset="0"/>
              </a:rPr>
            </a:br>
            <a:r>
              <a:rPr lang="en-US" sz="2000" b="1" u="sng" dirty="0">
                <a:latin typeface="Cambria" panose="02040503050406030204" pitchFamily="18" charset="0"/>
              </a:rPr>
              <a:t>Music Producers</a:t>
            </a:r>
            <a:r>
              <a:rPr lang="en-US" sz="2000" b="1" dirty="0">
                <a:latin typeface="Cambria" panose="02040503050406030204" pitchFamily="18" charset="0"/>
              </a:rPr>
              <a:t> </a:t>
            </a:r>
            <a:r>
              <a:rPr lang="en-US" sz="2000" dirty="0">
                <a:latin typeface="Cambria" panose="02040503050406030204" pitchFamily="18" charset="0"/>
              </a:rPr>
              <a:t>(i.e. Unleash the Beats and Power Music) create cover music based on the original work.  They also obtain a mechanical license to distribute their work.</a:t>
            </a:r>
            <a:br>
              <a:rPr lang="en-US" sz="2000" dirty="0">
                <a:latin typeface="Cambria" panose="02040503050406030204" pitchFamily="18" charset="0"/>
              </a:rPr>
            </a:br>
            <a:br>
              <a:rPr lang="en-US" sz="2000" b="1" dirty="0">
                <a:latin typeface="Cambria" panose="02040503050406030204" pitchFamily="18" charset="0"/>
              </a:rPr>
            </a:br>
            <a:r>
              <a:rPr lang="en-US" sz="2000" b="1" u="sng" dirty="0">
                <a:latin typeface="Cambria" panose="02040503050406030204" pitchFamily="18" charset="0"/>
              </a:rPr>
              <a:t>Music Editors</a:t>
            </a:r>
            <a:r>
              <a:rPr lang="en-US" sz="2000" b="1" dirty="0">
                <a:latin typeface="Cambria" panose="02040503050406030204" pitchFamily="18" charset="0"/>
              </a:rPr>
              <a:t> </a:t>
            </a:r>
            <a:r>
              <a:rPr lang="en-US" sz="2000" dirty="0">
                <a:latin typeface="Cambria" panose="02040503050406030204" pitchFamily="18" charset="0"/>
              </a:rPr>
              <a:t>also pay a mechanical licensing fee to edit the cover music into what the consumer wants, such as mixing music, adding voiceovers, etc.  </a:t>
            </a:r>
            <a:br>
              <a:rPr lang="en-US" sz="2000" dirty="0">
                <a:latin typeface="Cambria" panose="02040503050406030204" pitchFamily="18" charset="0"/>
              </a:rPr>
            </a:br>
            <a:br>
              <a:rPr lang="en-US" sz="2000" dirty="0">
                <a:latin typeface="Cambria" panose="02040503050406030204" pitchFamily="18" charset="0"/>
              </a:rPr>
            </a:br>
            <a:r>
              <a:rPr lang="en-US" sz="2000" b="1" u="sng" dirty="0">
                <a:latin typeface="Cambria" panose="02040503050406030204" pitchFamily="18" charset="0"/>
              </a:rPr>
              <a:t>Consumers</a:t>
            </a:r>
            <a:r>
              <a:rPr lang="en-US" sz="2000" dirty="0">
                <a:latin typeface="Cambria" panose="02040503050406030204" pitchFamily="18" charset="0"/>
              </a:rPr>
              <a:t> such as schools or teams, may purchase the edited music with their own license that accords them certain rights. </a:t>
            </a:r>
            <a:r>
              <a:rPr lang="en-US" dirty="0"/>
              <a:t> </a:t>
            </a:r>
            <a:r>
              <a:rPr lang="en-US" sz="2000" dirty="0">
                <a:latin typeface="Cambria" panose="02040503050406030204" pitchFamily="18" charset="0"/>
              </a:rPr>
              <a:t>http://copyrightuser.org/topics/education/</a:t>
            </a:r>
          </a:p>
          <a:p>
            <a:endParaRPr lang="en-US" sz="2000" dirty="0"/>
          </a:p>
        </p:txBody>
      </p:sp>
    </p:spTree>
    <p:extLst>
      <p:ext uri="{BB962C8B-B14F-4D97-AF65-F5344CB8AC3E}">
        <p14:creationId xmlns:p14="http://schemas.microsoft.com/office/powerpoint/2010/main" val="354450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WHY SHOULD THIS MATTER TO ME?</a:t>
            </a:r>
            <a:br>
              <a:rPr lang="en-US" sz="3200" dirty="0">
                <a:latin typeface="Cambria" panose="02040503050406030204" pitchFamily="18" charset="0"/>
              </a:rPr>
            </a:br>
            <a:endParaRPr lang="en-US" sz="3200" dirty="0">
              <a:latin typeface="Cambria" panose="02040503050406030204" pitchFamily="18" charset="0"/>
            </a:endParaRPr>
          </a:p>
        </p:txBody>
      </p:sp>
      <p:sp>
        <p:nvSpPr>
          <p:cNvPr id="3" name="Text Placeholder 2"/>
          <p:cNvSpPr>
            <a:spLocks noGrp="1"/>
          </p:cNvSpPr>
          <p:nvPr>
            <p:ph type="body" idx="1"/>
          </p:nvPr>
        </p:nvSpPr>
        <p:spPr>
          <a:xfrm>
            <a:off x="914400" y="1989138"/>
            <a:ext cx="11277600" cy="4868862"/>
          </a:xfrm>
        </p:spPr>
        <p:txBody>
          <a:bodyPr/>
          <a:lstStyle/>
          <a:p>
            <a:r>
              <a:rPr lang="en-US" sz="2400" b="1" dirty="0">
                <a:latin typeface="Cambria" panose="02040503050406030204" pitchFamily="18" charset="0"/>
              </a:rPr>
              <a:t>You can’t violate copyright law.  </a:t>
            </a:r>
            <a:br>
              <a:rPr lang="en-US" sz="2000" dirty="0">
                <a:latin typeface="Cambria" panose="02040503050406030204" pitchFamily="18" charset="0"/>
              </a:rPr>
            </a:br>
            <a:br>
              <a:rPr lang="en-US" sz="2000" dirty="0">
                <a:latin typeface="Cambria" panose="02040503050406030204" pitchFamily="18" charset="0"/>
              </a:rPr>
            </a:br>
            <a:r>
              <a:rPr lang="en-US" sz="2000" dirty="0">
                <a:latin typeface="Cambria" panose="02040503050406030204" pitchFamily="18" charset="0"/>
              </a:rPr>
              <a:t>You have to have permission from the copyright owner to make use of the “</a:t>
            </a:r>
            <a:r>
              <a:rPr lang="en-US" sz="2000" b="1" dirty="0">
                <a:latin typeface="Cambria" panose="02040503050406030204" pitchFamily="18" charset="0"/>
              </a:rPr>
              <a:t>bundle of rights</a:t>
            </a:r>
            <a:r>
              <a:rPr lang="en-US" sz="2000" dirty="0">
                <a:latin typeface="Cambria" panose="02040503050406030204" pitchFamily="18" charset="0"/>
              </a:rPr>
              <a:t>.”  A consumer’s license is only good for a certain period of time and is generally a </a:t>
            </a:r>
            <a:r>
              <a:rPr lang="en-US" sz="2000" b="1" i="1" u="sng" dirty="0">
                <a:latin typeface="Cambria" panose="02040503050406030204" pitchFamily="18" charset="0"/>
              </a:rPr>
              <a:t>non-exclusive license</a:t>
            </a:r>
            <a:r>
              <a:rPr lang="en-US" sz="2000" dirty="0">
                <a:latin typeface="Cambria" panose="02040503050406030204" pitchFamily="18" charset="0"/>
              </a:rPr>
              <a:t>.</a:t>
            </a:r>
            <a:br>
              <a:rPr lang="en-US" sz="2000" dirty="0">
                <a:latin typeface="Cambria" panose="02040503050406030204" pitchFamily="18" charset="0"/>
              </a:rPr>
            </a:br>
            <a:br>
              <a:rPr lang="en-US" sz="2000" dirty="0">
                <a:latin typeface="Cambria" panose="02040503050406030204" pitchFamily="18" charset="0"/>
              </a:rPr>
            </a:br>
            <a:r>
              <a:rPr lang="en-US" sz="2000" dirty="0">
                <a:latin typeface="Cambria" panose="02040503050406030204" pitchFamily="18" charset="0"/>
              </a:rPr>
              <a:t>For example, this is what’s written in an Unleash the Beats receipt:  </a:t>
            </a:r>
            <a:r>
              <a:rPr lang="en-US" sz="2000" b="1" i="1" dirty="0">
                <a:latin typeface="Cambria" panose="02040503050406030204" pitchFamily="18" charset="0"/>
              </a:rPr>
              <a:t>This non-exclusive license allows you, the Licensee, to use the Recording in the production of one school/team cheer performance mix or competition.</a:t>
            </a:r>
            <a:br>
              <a:rPr lang="en-US" sz="2000" b="1" dirty="0">
                <a:latin typeface="Cambria" panose="02040503050406030204" pitchFamily="18" charset="0"/>
              </a:rPr>
            </a:br>
            <a:br>
              <a:rPr lang="en-US" sz="2000" dirty="0">
                <a:latin typeface="Cambria" panose="02040503050406030204" pitchFamily="18" charset="0"/>
              </a:rPr>
            </a:br>
            <a:r>
              <a:rPr lang="en-US" sz="2000" dirty="0">
                <a:latin typeface="Cambria" panose="02040503050406030204" pitchFamily="18" charset="0"/>
              </a:rPr>
              <a:t>That being said, 2 schools can’t purchase one license and “share” music.  Each license is good for one school’s routine.  If you have a junior high and a high school performing the same routine with the same music, the music must be purchased separately.</a:t>
            </a:r>
            <a:br>
              <a:rPr lang="en-US" sz="2800" dirty="0"/>
            </a:br>
            <a:endParaRPr lang="en-US" sz="2000" dirty="0"/>
          </a:p>
        </p:txBody>
      </p:sp>
    </p:spTree>
    <p:extLst>
      <p:ext uri="{BB962C8B-B14F-4D97-AF65-F5344CB8AC3E}">
        <p14:creationId xmlns:p14="http://schemas.microsoft.com/office/powerpoint/2010/main" val="229293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latin typeface="Bernard MT Condensed" panose="02050806060905020404" pitchFamily="18" charset="0"/>
              </a:rPr>
            </a:br>
            <a:r>
              <a:rPr lang="en-US" sz="3200" dirty="0">
                <a:latin typeface="Cambria" panose="02040503050406030204" pitchFamily="18" charset="0"/>
              </a:rPr>
              <a:t>WHY SHOULD THIS MATTER TO ME?</a:t>
            </a:r>
            <a:br>
              <a:rPr lang="en-US" sz="4000" dirty="0"/>
            </a:br>
            <a:endParaRPr lang="en-US" dirty="0"/>
          </a:p>
        </p:txBody>
      </p:sp>
      <p:sp>
        <p:nvSpPr>
          <p:cNvPr id="3" name="Text Placeholder 2"/>
          <p:cNvSpPr>
            <a:spLocks noGrp="1"/>
          </p:cNvSpPr>
          <p:nvPr>
            <p:ph type="body" idx="1"/>
          </p:nvPr>
        </p:nvSpPr>
        <p:spPr>
          <a:xfrm>
            <a:off x="928468" y="1989138"/>
            <a:ext cx="11141612" cy="4338636"/>
          </a:xfrm>
        </p:spPr>
        <p:txBody>
          <a:bodyPr/>
          <a:lstStyle/>
          <a:p>
            <a:pPr marL="165100" indent="0">
              <a:buNone/>
            </a:pPr>
            <a:r>
              <a:rPr lang="en-US" sz="2400" dirty="0">
                <a:latin typeface="Cambria" panose="02040503050406030204" pitchFamily="18" charset="0"/>
              </a:rPr>
              <a:t>Q:  I purchase music all the time and listen to it, I’ve never had to purchase a license before.  What’s happening now?  </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A:  Remember, while copyright laws are not anything new, there were activities being fined by licensing companies for editing and/or mixing music without the proper license.  When you purchase personal music to listen to, that doesn’t give you, the purchaser, the bundle of rights.</a:t>
            </a:r>
            <a:br>
              <a:rPr lang="en-US" sz="2400" dirty="0">
                <a:latin typeface="Cambria" panose="02040503050406030204" pitchFamily="18" charset="0"/>
              </a:rPr>
            </a:br>
            <a:br>
              <a:rPr lang="en-US" sz="2400" dirty="0">
                <a:latin typeface="Cambria" panose="02040503050406030204" pitchFamily="18" charset="0"/>
              </a:rPr>
            </a:br>
            <a:r>
              <a:rPr lang="en-US" sz="2400" dirty="0">
                <a:latin typeface="Cambria" panose="02040503050406030204" pitchFamily="18" charset="0"/>
              </a:rPr>
              <a:t>The purchase of music from iTunes, Amazon, or buying a CD allows you to enjoy the music unaltered.  It does NOT give you the right to make copies, alter the artist’s original work or do anything else to change what you purchased.</a:t>
            </a:r>
            <a:br>
              <a:rPr lang="en-US" sz="2400" dirty="0">
                <a:latin typeface="Cambria" panose="02040503050406030204" pitchFamily="18" charset="0"/>
              </a:rPr>
            </a:br>
            <a:r>
              <a:rPr lang="en-US" sz="3600" dirty="0">
                <a:latin typeface="Cambria" panose="02040503050406030204" pitchFamily="18" charset="0"/>
              </a:rPr>
              <a:t>  </a:t>
            </a:r>
            <a:br>
              <a:rPr lang="en-US" sz="1100" dirty="0">
                <a:latin typeface="Cambria" panose="02040503050406030204" pitchFamily="18" charset="0"/>
              </a:rPr>
            </a:br>
            <a:endParaRPr lang="en-US" dirty="0"/>
          </a:p>
        </p:txBody>
      </p:sp>
    </p:spTree>
    <p:extLst>
      <p:ext uri="{BB962C8B-B14F-4D97-AF65-F5344CB8AC3E}">
        <p14:creationId xmlns:p14="http://schemas.microsoft.com/office/powerpoint/2010/main" val="4031294930"/>
      </p:ext>
    </p:extLst>
  </p:cSld>
  <p:clrMapOvr>
    <a:masterClrMapping/>
  </p:clrMapOvr>
</p:sld>
</file>

<file path=ppt/theme/theme1.xml><?xml version="1.0" encoding="utf-8"?>
<a:theme xmlns:a="http://schemas.openxmlformats.org/drawingml/2006/main" name="IHSA Standardized Power Point Slides">
  <a:themeElements>
    <a:clrScheme name="NFHS Brand">
      <a:dk1>
        <a:srgbClr val="414B56"/>
      </a:dk1>
      <a:lt1>
        <a:srgbClr val="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TotalTime>
  <Words>520</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Bernard MT Condensed</vt:lpstr>
      <vt:lpstr>Calibri</vt:lpstr>
      <vt:lpstr>Cambria</vt:lpstr>
      <vt:lpstr>Courier New</vt:lpstr>
      <vt:lpstr>Noto Sans Symbols</vt:lpstr>
      <vt:lpstr>IHSA Standardized Power Point Slides</vt:lpstr>
      <vt:lpstr>IHSA Competitive Cheerleading </vt:lpstr>
      <vt:lpstr>IHSA Competitive Cheer Music Guidelines</vt:lpstr>
      <vt:lpstr>WHERE DO WE BEGIN?</vt:lpstr>
      <vt:lpstr>Lets Get Started With The Basics… </vt:lpstr>
      <vt:lpstr> LET’S START WITH THE BASICS… </vt:lpstr>
      <vt:lpstr>LET’S START WITH THE BASICS</vt:lpstr>
      <vt:lpstr> WHO’S INVOLVED WITH COPYRIGHTS? </vt:lpstr>
      <vt:lpstr> WHY SHOULD THIS MATTER TO ME? </vt:lpstr>
      <vt:lpstr> WHY SHOULD THIS MATTER TO ME? </vt:lpstr>
      <vt:lpstr> WHY SHOULD THIS MATTER TO ME? </vt:lpstr>
      <vt:lpstr> COPYRIGHT GUIDELINES </vt:lpstr>
      <vt:lpstr> COPYRIGHT GUIDELINES </vt:lpstr>
      <vt:lpstr> COPYRIGHT GUIDELINES </vt:lpstr>
      <vt:lpstr> Resources </vt:lpstr>
      <vt:lpstr>Resources</vt:lpstr>
      <vt:lpstr>IHSA Competitive Cheerleading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Knoblauch</dc:creator>
  <cp:lastModifiedBy>Susie Knoblauch</cp:lastModifiedBy>
  <cp:revision>23</cp:revision>
  <dcterms:created xsi:type="dcterms:W3CDTF">2016-08-16T17:03:08Z</dcterms:created>
  <dcterms:modified xsi:type="dcterms:W3CDTF">2016-11-07T22:07:23Z</dcterms:modified>
</cp:coreProperties>
</file>